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88" r:id="rId2"/>
  </p:sldMasterIdLst>
  <p:notesMasterIdLst>
    <p:notesMasterId r:id="rId17"/>
  </p:notesMasterIdLst>
  <p:sldIdLst>
    <p:sldId id="265" r:id="rId3"/>
    <p:sldId id="275" r:id="rId4"/>
    <p:sldId id="276" r:id="rId5"/>
    <p:sldId id="267" r:id="rId6"/>
    <p:sldId id="266" r:id="rId7"/>
    <p:sldId id="271" r:id="rId8"/>
    <p:sldId id="269" r:id="rId9"/>
    <p:sldId id="277" r:id="rId10"/>
    <p:sldId id="270" r:id="rId11"/>
    <p:sldId id="278" r:id="rId12"/>
    <p:sldId id="279" r:id="rId13"/>
    <p:sldId id="272" r:id="rId14"/>
    <p:sldId id="274" r:id="rId15"/>
    <p:sldId id="273" r:id="rId16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8418A79D-806A-4012-8667-D62D9BD164ED}">
          <p14:sldIdLst>
            <p14:sldId id="265"/>
            <p14:sldId id="275"/>
            <p14:sldId id="276"/>
            <p14:sldId id="267"/>
            <p14:sldId id="266"/>
            <p14:sldId id="271"/>
            <p14:sldId id="269"/>
            <p14:sldId id="277"/>
            <p14:sldId id="270"/>
            <p14:sldId id="278"/>
            <p14:sldId id="279"/>
            <p14:sldId id="272"/>
            <p14:sldId id="274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18" roundtripDataSignature="AMtx7mjdo7FECp685JsX7/4pIVeoAktjN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CA2B0C7-E666-4465-B302-285D6755A9C1}" v="12" dt="2024-10-22T21:43:17.36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189" autoAdjust="0"/>
  </p:normalViewPr>
  <p:slideViewPr>
    <p:cSldViewPr snapToGrid="0">
      <p:cViewPr varScale="1">
        <p:scale>
          <a:sx n="104" d="100"/>
          <a:sy n="104" d="100"/>
        </p:scale>
        <p:origin x="182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customschemas.google.com/relationships/presentationmetadata" Target="meta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HNAN RAGHAVAN" userId="e78e5fe25cf75560" providerId="LiveId" clId="{CCA2B0C7-E666-4465-B302-285D6755A9C1}"/>
    <pc:docChg chg="undo custSel modSld">
      <pc:chgData name="KRISHNAN RAGHAVAN" userId="e78e5fe25cf75560" providerId="LiveId" clId="{CCA2B0C7-E666-4465-B302-285D6755A9C1}" dt="2024-10-22T21:55:14.041" v="52" actId="122"/>
      <pc:docMkLst>
        <pc:docMk/>
      </pc:docMkLst>
      <pc:sldChg chg="addSp delSp modSp mod">
        <pc:chgData name="KRISHNAN RAGHAVAN" userId="e78e5fe25cf75560" providerId="LiveId" clId="{CCA2B0C7-E666-4465-B302-285D6755A9C1}" dt="2024-10-22T21:43:23.940" v="51" actId="14100"/>
        <pc:sldMkLst>
          <pc:docMk/>
          <pc:sldMk cId="4054047915" sldId="269"/>
        </pc:sldMkLst>
        <pc:picChg chg="add mod">
          <ac:chgData name="KRISHNAN RAGHAVAN" userId="e78e5fe25cf75560" providerId="LiveId" clId="{CCA2B0C7-E666-4465-B302-285D6755A9C1}" dt="2024-10-22T21:43:23.940" v="51" actId="14100"/>
          <ac:picMkLst>
            <pc:docMk/>
            <pc:sldMk cId="4054047915" sldId="269"/>
            <ac:picMk id="3" creationId="{46FFF3E2-6D33-102A-60AF-24F4A8451DA7}"/>
          </ac:picMkLst>
        </pc:picChg>
        <pc:picChg chg="del">
          <ac:chgData name="KRISHNAN RAGHAVAN" userId="e78e5fe25cf75560" providerId="LiveId" clId="{CCA2B0C7-E666-4465-B302-285D6755A9C1}" dt="2024-10-22T21:43:04.969" v="47" actId="478"/>
          <ac:picMkLst>
            <pc:docMk/>
            <pc:sldMk cId="4054047915" sldId="269"/>
            <ac:picMk id="8" creationId="{09FCA52A-AEE4-D669-084F-DD9FE97A05A6}"/>
          </ac:picMkLst>
        </pc:picChg>
      </pc:sldChg>
      <pc:sldChg chg="addSp delSp modSp mod">
        <pc:chgData name="KRISHNAN RAGHAVAN" userId="e78e5fe25cf75560" providerId="LiveId" clId="{CCA2B0C7-E666-4465-B302-285D6755A9C1}" dt="2024-10-22T21:39:56.250" v="16" actId="20577"/>
        <pc:sldMkLst>
          <pc:docMk/>
          <pc:sldMk cId="3077460358" sldId="270"/>
        </pc:sldMkLst>
        <pc:spChg chg="mod">
          <ac:chgData name="KRISHNAN RAGHAVAN" userId="e78e5fe25cf75560" providerId="LiveId" clId="{CCA2B0C7-E666-4465-B302-285D6755A9C1}" dt="2024-10-22T21:39:56.250" v="16" actId="20577"/>
          <ac:spMkLst>
            <pc:docMk/>
            <pc:sldMk cId="3077460358" sldId="270"/>
            <ac:spMk id="6" creationId="{3CB36506-5F37-9CCE-CDD5-93B17AB3829B}"/>
          </ac:spMkLst>
        </pc:spChg>
        <pc:picChg chg="add mod">
          <ac:chgData name="KRISHNAN RAGHAVAN" userId="e78e5fe25cf75560" providerId="LiveId" clId="{CCA2B0C7-E666-4465-B302-285D6755A9C1}" dt="2024-10-22T21:39:21.339" v="9" actId="14100"/>
          <ac:picMkLst>
            <pc:docMk/>
            <pc:sldMk cId="3077460358" sldId="270"/>
            <ac:picMk id="3" creationId="{8A60E9D9-3522-8C9E-646D-D1A50F540015}"/>
          </ac:picMkLst>
        </pc:picChg>
        <pc:picChg chg="del">
          <ac:chgData name="KRISHNAN RAGHAVAN" userId="e78e5fe25cf75560" providerId="LiveId" clId="{CCA2B0C7-E666-4465-B302-285D6755A9C1}" dt="2024-10-22T21:38:57.326" v="6" actId="478"/>
          <ac:picMkLst>
            <pc:docMk/>
            <pc:sldMk cId="3077460358" sldId="270"/>
            <ac:picMk id="5" creationId="{6D1A980D-DB66-A185-89C0-B940BF0AB22C}"/>
          </ac:picMkLst>
        </pc:picChg>
      </pc:sldChg>
      <pc:sldChg chg="addSp delSp modSp mod">
        <pc:chgData name="KRISHNAN RAGHAVAN" userId="e78e5fe25cf75560" providerId="LiveId" clId="{CCA2B0C7-E666-4465-B302-285D6755A9C1}" dt="2024-10-22T21:55:14.041" v="52" actId="122"/>
        <pc:sldMkLst>
          <pc:docMk/>
          <pc:sldMk cId="1621346631" sldId="272"/>
        </pc:sldMkLst>
        <pc:graphicFrameChg chg="del">
          <ac:chgData name="KRISHNAN RAGHAVAN" userId="e78e5fe25cf75560" providerId="LiveId" clId="{CCA2B0C7-E666-4465-B302-285D6755A9C1}" dt="2024-10-22T21:38:28.470" v="0" actId="478"/>
          <ac:graphicFrameMkLst>
            <pc:docMk/>
            <pc:sldMk cId="1621346631" sldId="272"/>
            <ac:graphicFrameMk id="5" creationId="{5820359E-0896-71E2-5568-B8CBAB546E5D}"/>
          </ac:graphicFrameMkLst>
        </pc:graphicFrameChg>
        <pc:graphicFrameChg chg="add mod">
          <ac:chgData name="KRISHNAN RAGHAVAN" userId="e78e5fe25cf75560" providerId="LiveId" clId="{CCA2B0C7-E666-4465-B302-285D6755A9C1}" dt="2024-10-22T21:38:36.529" v="3"/>
          <ac:graphicFrameMkLst>
            <pc:docMk/>
            <pc:sldMk cId="1621346631" sldId="272"/>
            <ac:graphicFrameMk id="7" creationId="{02B2A71A-BC53-702C-1FB8-EFDA166AD237}"/>
          </ac:graphicFrameMkLst>
        </pc:graphicFrameChg>
        <pc:graphicFrameChg chg="add mod modGraphic">
          <ac:chgData name="KRISHNAN RAGHAVAN" userId="e78e5fe25cf75560" providerId="LiveId" clId="{CCA2B0C7-E666-4465-B302-285D6755A9C1}" dt="2024-10-22T21:55:14.041" v="52" actId="122"/>
          <ac:graphicFrameMkLst>
            <pc:docMk/>
            <pc:sldMk cId="1621346631" sldId="272"/>
            <ac:graphicFrameMk id="8" creationId="{FBBF338C-8B00-85A8-4536-12FBCD07B17F}"/>
          </ac:graphicFrameMkLst>
        </pc:graphicFrameChg>
        <pc:picChg chg="add del">
          <ac:chgData name="KRISHNAN RAGHAVAN" userId="e78e5fe25cf75560" providerId="LiveId" clId="{CCA2B0C7-E666-4465-B302-285D6755A9C1}" dt="2024-10-22T21:38:30.459" v="2" actId="22"/>
          <ac:picMkLst>
            <pc:docMk/>
            <pc:sldMk cId="1621346631" sldId="272"/>
            <ac:picMk id="4" creationId="{3673EDD1-827B-3ACA-2C97-79C6B06727F8}"/>
          </ac:picMkLst>
        </pc:picChg>
      </pc:sldChg>
      <pc:sldChg chg="addSp delSp modSp mod">
        <pc:chgData name="KRISHNAN RAGHAVAN" userId="e78e5fe25cf75560" providerId="LiveId" clId="{CCA2B0C7-E666-4465-B302-285D6755A9C1}" dt="2024-10-22T21:42:32.995" v="46" actId="1076"/>
        <pc:sldMkLst>
          <pc:docMk/>
          <pc:sldMk cId="972395963" sldId="277"/>
        </pc:sldMkLst>
        <pc:picChg chg="add del mod">
          <ac:chgData name="KRISHNAN RAGHAVAN" userId="e78e5fe25cf75560" providerId="LiveId" clId="{CCA2B0C7-E666-4465-B302-285D6755A9C1}" dt="2024-10-22T21:42:30.390" v="44" actId="478"/>
          <ac:picMkLst>
            <pc:docMk/>
            <pc:sldMk cId="972395963" sldId="277"/>
            <ac:picMk id="3" creationId="{6538B60B-389E-98D2-16FA-42F7B51022C4}"/>
          </ac:picMkLst>
        </pc:picChg>
        <pc:picChg chg="del">
          <ac:chgData name="KRISHNAN RAGHAVAN" userId="e78e5fe25cf75560" providerId="LiveId" clId="{CCA2B0C7-E666-4465-B302-285D6755A9C1}" dt="2024-10-22T21:41:43.635" v="41" actId="478"/>
          <ac:picMkLst>
            <pc:docMk/>
            <pc:sldMk cId="972395963" sldId="277"/>
            <ac:picMk id="4" creationId="{D40425D1-37A6-DBDC-FD17-D619115C1065}"/>
          </ac:picMkLst>
        </pc:picChg>
        <pc:picChg chg="add mod">
          <ac:chgData name="KRISHNAN RAGHAVAN" userId="e78e5fe25cf75560" providerId="LiveId" clId="{CCA2B0C7-E666-4465-B302-285D6755A9C1}" dt="2024-10-22T21:42:32.995" v="46" actId="1076"/>
          <ac:picMkLst>
            <pc:docMk/>
            <pc:sldMk cId="972395963" sldId="277"/>
            <ac:picMk id="6" creationId="{E862F4B2-F550-1C9B-45EF-4E24CFD30A29}"/>
          </ac:picMkLst>
        </pc:picChg>
      </pc:sldChg>
      <pc:sldChg chg="addSp delSp modSp mod">
        <pc:chgData name="KRISHNAN RAGHAVAN" userId="e78e5fe25cf75560" providerId="LiveId" clId="{CCA2B0C7-E666-4465-B302-285D6755A9C1}" dt="2024-10-22T21:40:41.020" v="26" actId="20577"/>
        <pc:sldMkLst>
          <pc:docMk/>
          <pc:sldMk cId="184137623" sldId="278"/>
        </pc:sldMkLst>
        <pc:spChg chg="mod">
          <ac:chgData name="KRISHNAN RAGHAVAN" userId="e78e5fe25cf75560" providerId="LiveId" clId="{CCA2B0C7-E666-4465-B302-285D6755A9C1}" dt="2024-10-22T21:40:41.020" v="26" actId="20577"/>
          <ac:spMkLst>
            <pc:docMk/>
            <pc:sldMk cId="184137623" sldId="278"/>
            <ac:spMk id="6" creationId="{3CB36506-5F37-9CCE-CDD5-93B17AB3829B}"/>
          </ac:spMkLst>
        </pc:spChg>
        <pc:picChg chg="add mod">
          <ac:chgData name="KRISHNAN RAGHAVAN" userId="e78e5fe25cf75560" providerId="LiveId" clId="{CCA2B0C7-E666-4465-B302-285D6755A9C1}" dt="2024-10-22T21:40:16.156" v="20" actId="14100"/>
          <ac:picMkLst>
            <pc:docMk/>
            <pc:sldMk cId="184137623" sldId="278"/>
            <ac:picMk id="3" creationId="{7F89B260-CB47-30DB-6BA9-6CC62EC071AA}"/>
          </ac:picMkLst>
        </pc:picChg>
        <pc:picChg chg="del">
          <ac:chgData name="KRISHNAN RAGHAVAN" userId="e78e5fe25cf75560" providerId="LiveId" clId="{CCA2B0C7-E666-4465-B302-285D6755A9C1}" dt="2024-10-22T21:40:00.669" v="17" actId="478"/>
          <ac:picMkLst>
            <pc:docMk/>
            <pc:sldMk cId="184137623" sldId="278"/>
            <ac:picMk id="4" creationId="{2274D3D5-E7E0-A5A8-D728-AFF30CF1FC8A}"/>
          </ac:picMkLst>
        </pc:picChg>
      </pc:sldChg>
      <pc:sldChg chg="addSp delSp modSp mod">
        <pc:chgData name="KRISHNAN RAGHAVAN" userId="e78e5fe25cf75560" providerId="LiveId" clId="{CCA2B0C7-E666-4465-B302-285D6755A9C1}" dt="2024-10-22T21:41:31.100" v="40" actId="33524"/>
        <pc:sldMkLst>
          <pc:docMk/>
          <pc:sldMk cId="1941529439" sldId="279"/>
        </pc:sldMkLst>
        <pc:spChg chg="mod">
          <ac:chgData name="KRISHNAN RAGHAVAN" userId="e78e5fe25cf75560" providerId="LiveId" clId="{CCA2B0C7-E666-4465-B302-285D6755A9C1}" dt="2024-10-22T21:41:31.100" v="40" actId="33524"/>
          <ac:spMkLst>
            <pc:docMk/>
            <pc:sldMk cId="1941529439" sldId="279"/>
            <ac:spMk id="6" creationId="{3CB36506-5F37-9CCE-CDD5-93B17AB3829B}"/>
          </ac:spMkLst>
        </pc:spChg>
        <pc:picChg chg="add mod">
          <ac:chgData name="KRISHNAN RAGHAVAN" userId="e78e5fe25cf75560" providerId="LiveId" clId="{CCA2B0C7-E666-4465-B302-285D6755A9C1}" dt="2024-10-22T21:41:01.069" v="30" actId="14100"/>
          <ac:picMkLst>
            <pc:docMk/>
            <pc:sldMk cId="1941529439" sldId="279"/>
            <ac:picMk id="3" creationId="{12165263-561D-E662-CF57-66FD8477BDED}"/>
          </ac:picMkLst>
        </pc:picChg>
        <pc:picChg chg="del">
          <ac:chgData name="KRISHNAN RAGHAVAN" userId="e78e5fe25cf75560" providerId="LiveId" clId="{CCA2B0C7-E666-4465-B302-285D6755A9C1}" dt="2024-10-22T21:40:44.873" v="27" actId="478"/>
          <ac:picMkLst>
            <pc:docMk/>
            <pc:sldMk cId="1941529439" sldId="279"/>
            <ac:picMk id="5" creationId="{E62565C2-3725-A9F5-4622-E0C3245BE959}"/>
          </ac:picMkLst>
        </pc:picChg>
      </pc:sldChg>
    </pc:docChg>
  </pc:docChgLst>
  <pc:docChgLst>
    <pc:chgData name="KRISHNAN RAGHAVAN" userId="e78e5fe25cf75560" providerId="LiveId" clId="{F3F01994-1FED-480A-A5AF-374EC081D8F6}"/>
    <pc:docChg chg="undo redo custSel addSld delSld modSld modMainMaster modSection modNotesMaster">
      <pc:chgData name="KRISHNAN RAGHAVAN" userId="e78e5fe25cf75560" providerId="LiveId" clId="{F3F01994-1FED-480A-A5AF-374EC081D8F6}" dt="2024-08-26T20:41:08.610" v="4619" actId="20577"/>
      <pc:docMkLst>
        <pc:docMk/>
      </pc:docMkLst>
      <pc:sldChg chg="addSp delSp modSp del mod">
        <pc:chgData name="KRISHNAN RAGHAVAN" userId="e78e5fe25cf75560" providerId="LiveId" clId="{F3F01994-1FED-480A-A5AF-374EC081D8F6}" dt="2024-08-26T18:48:44.137" v="1099" actId="47"/>
        <pc:sldMkLst>
          <pc:docMk/>
          <pc:sldMk cId="1744178946" sldId="257"/>
        </pc:sldMkLst>
        <pc:spChg chg="add">
          <ac:chgData name="KRISHNAN RAGHAVAN" userId="e78e5fe25cf75560" providerId="LiveId" clId="{F3F01994-1FED-480A-A5AF-374EC081D8F6}" dt="2024-08-26T18:41:44.542" v="1027"/>
          <ac:spMkLst>
            <pc:docMk/>
            <pc:sldMk cId="1744178946" sldId="257"/>
            <ac:spMk id="3" creationId="{B148A823-A9A4-4A41-A1D1-0D3EB7808CDB}"/>
          </ac:spMkLst>
        </pc:spChg>
        <pc:spChg chg="mod">
          <ac:chgData name="KRISHNAN RAGHAVAN" userId="e78e5fe25cf75560" providerId="LiveId" clId="{F3F01994-1FED-480A-A5AF-374EC081D8F6}" dt="2024-08-26T18:44:21.991" v="1072" actId="1076"/>
          <ac:spMkLst>
            <pc:docMk/>
            <pc:sldMk cId="1744178946" sldId="257"/>
            <ac:spMk id="4" creationId="{53CA1E3E-DD8C-206F-D046-6768DDC6DFCF}"/>
          </ac:spMkLst>
        </pc:spChg>
        <pc:spChg chg="add mod">
          <ac:chgData name="KRISHNAN RAGHAVAN" userId="e78e5fe25cf75560" providerId="LiveId" clId="{F3F01994-1FED-480A-A5AF-374EC081D8F6}" dt="2024-08-26T18:43:55.953" v="1071" actId="14100"/>
          <ac:spMkLst>
            <pc:docMk/>
            <pc:sldMk cId="1744178946" sldId="257"/>
            <ac:spMk id="5" creationId="{4D9738F0-669E-39D5-BDE9-7C0F0023339E}"/>
          </ac:spMkLst>
        </pc:spChg>
        <pc:spChg chg="add mod">
          <ac:chgData name="KRISHNAN RAGHAVAN" userId="e78e5fe25cf75560" providerId="LiveId" clId="{F3F01994-1FED-480A-A5AF-374EC081D8F6}" dt="2024-08-26T18:44:47.631" v="1076" actId="20577"/>
          <ac:spMkLst>
            <pc:docMk/>
            <pc:sldMk cId="1744178946" sldId="257"/>
            <ac:spMk id="7" creationId="{02113FEE-BBE2-2881-DE76-A3FC7C7FA42A}"/>
          </ac:spMkLst>
        </pc:spChg>
        <pc:spChg chg="add mod">
          <ac:chgData name="KRISHNAN RAGHAVAN" userId="e78e5fe25cf75560" providerId="LiveId" clId="{F3F01994-1FED-480A-A5AF-374EC081D8F6}" dt="2024-08-26T18:48:14.673" v="1084" actId="207"/>
          <ac:spMkLst>
            <pc:docMk/>
            <pc:sldMk cId="1744178946" sldId="257"/>
            <ac:spMk id="8" creationId="{7EA7676E-9A56-27D6-2673-93B9653C2DE5}"/>
          </ac:spMkLst>
        </pc:spChg>
        <pc:spChg chg="mod">
          <ac:chgData name="KRISHNAN RAGHAVAN" userId="e78e5fe25cf75560" providerId="LiveId" clId="{F3F01994-1FED-480A-A5AF-374EC081D8F6}" dt="2024-08-26T18:48:34.690" v="1093" actId="207"/>
          <ac:spMkLst>
            <pc:docMk/>
            <pc:sldMk cId="1744178946" sldId="257"/>
            <ac:spMk id="10" creationId="{79AD1679-F526-D3BA-2D2B-FB60C81D0A5E}"/>
          </ac:spMkLst>
        </pc:spChg>
        <pc:spChg chg="del mod">
          <ac:chgData name="KRISHNAN RAGHAVAN" userId="e78e5fe25cf75560" providerId="LiveId" clId="{F3F01994-1FED-480A-A5AF-374EC081D8F6}" dt="2024-08-26T18:41:49.069" v="1028" actId="478"/>
          <ac:spMkLst>
            <pc:docMk/>
            <pc:sldMk cId="1744178946" sldId="257"/>
            <ac:spMk id="11" creationId="{421D3A0D-94A2-6639-2D86-FB28B726EDE4}"/>
          </ac:spMkLst>
        </pc:spChg>
      </pc:sldChg>
      <pc:sldChg chg="addSp delSp modSp mod setBg">
        <pc:chgData name="KRISHNAN RAGHAVAN" userId="e78e5fe25cf75560" providerId="LiveId" clId="{F3F01994-1FED-480A-A5AF-374EC081D8F6}" dt="2024-08-26T20:36:07.158" v="4613" actId="20577"/>
        <pc:sldMkLst>
          <pc:docMk/>
          <pc:sldMk cId="1226448351" sldId="265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1226448351" sldId="265"/>
            <ac:spMk id="2" creationId="{F178A2CE-DC5B-DFC2-5F72-6916D11AD3F1}"/>
          </ac:spMkLst>
        </pc:spChg>
        <pc:spChg chg="add">
          <ac:chgData name="KRISHNAN RAGHAVAN" userId="e78e5fe25cf75560" providerId="LiveId" clId="{F3F01994-1FED-480A-A5AF-374EC081D8F6}" dt="2024-08-26T17:46:18.406" v="32"/>
          <ac:spMkLst>
            <pc:docMk/>
            <pc:sldMk cId="1226448351" sldId="265"/>
            <ac:spMk id="3" creationId="{E979C0D7-E457-1379-FBBA-3B2D89010B38}"/>
          </ac:spMkLst>
        </pc:spChg>
        <pc:spChg chg="add mod">
          <ac:chgData name="KRISHNAN RAGHAVAN" userId="e78e5fe25cf75560" providerId="LiveId" clId="{F3F01994-1FED-480A-A5AF-374EC081D8F6}" dt="2024-08-26T17:46:31.795" v="36" actId="14100"/>
          <ac:spMkLst>
            <pc:docMk/>
            <pc:sldMk cId="1226448351" sldId="265"/>
            <ac:spMk id="4" creationId="{304D7866-7C56-9955-FCD7-4F8D1C6A9A4A}"/>
          </ac:spMkLst>
        </pc:spChg>
        <pc:spChg chg="add del mod">
          <ac:chgData name="KRISHNAN RAGHAVAN" userId="e78e5fe25cf75560" providerId="LiveId" clId="{F3F01994-1FED-480A-A5AF-374EC081D8F6}" dt="2024-08-26T17:46:43.934" v="40" actId="478"/>
          <ac:spMkLst>
            <pc:docMk/>
            <pc:sldMk cId="1226448351" sldId="265"/>
            <ac:spMk id="5" creationId="{A402F1BB-DAFF-8FDA-C8B9-C4E55DCB8FB3}"/>
          </ac:spMkLst>
        </pc:spChg>
        <pc:spChg chg="add">
          <ac:chgData name="KRISHNAN RAGHAVAN" userId="e78e5fe25cf75560" providerId="LiveId" clId="{F3F01994-1FED-480A-A5AF-374EC081D8F6}" dt="2024-08-26T17:50:16.424" v="44"/>
          <ac:spMkLst>
            <pc:docMk/>
            <pc:sldMk cId="1226448351" sldId="265"/>
            <ac:spMk id="9" creationId="{F9F3C7FB-4B54-01C3-6B92-2AF53B3F1E78}"/>
          </ac:spMkLst>
        </pc:spChg>
        <pc:spChg chg="add mod">
          <ac:chgData name="KRISHNAN RAGHAVAN" userId="e78e5fe25cf75560" providerId="LiveId" clId="{F3F01994-1FED-480A-A5AF-374EC081D8F6}" dt="2024-08-26T20:36:07.158" v="4613" actId="20577"/>
          <ac:spMkLst>
            <pc:docMk/>
            <pc:sldMk cId="1226448351" sldId="265"/>
            <ac:spMk id="12" creationId="{AE572F35-5B70-213F-2CBE-C653D40110B8}"/>
          </ac:spMkLst>
        </pc:spChg>
        <pc:graphicFrameChg chg="del">
          <ac:chgData name="KRISHNAN RAGHAVAN" userId="e78e5fe25cf75560" providerId="LiveId" clId="{F3F01994-1FED-480A-A5AF-374EC081D8F6}" dt="2024-08-26T17:46:14.128" v="31" actId="478"/>
          <ac:graphicFrameMkLst>
            <pc:docMk/>
            <pc:sldMk cId="1226448351" sldId="265"/>
            <ac:graphicFrameMk id="8" creationId="{0E9327F3-BD60-33DA-BF72-408281CD716A}"/>
          </ac:graphicFrameMkLst>
        </pc:graphicFrameChg>
        <pc:picChg chg="add del mod">
          <ac:chgData name="KRISHNAN RAGHAVAN" userId="e78e5fe25cf75560" providerId="LiveId" clId="{F3F01994-1FED-480A-A5AF-374EC081D8F6}" dt="2024-08-26T17:53:13.015" v="51" actId="478"/>
          <ac:picMkLst>
            <pc:docMk/>
            <pc:sldMk cId="1226448351" sldId="265"/>
            <ac:picMk id="7" creationId="{9B09676F-9B36-3561-1ED8-65A53D751559}"/>
          </ac:picMkLst>
        </pc:picChg>
        <pc:picChg chg="add del mod">
          <ac:chgData name="KRISHNAN RAGHAVAN" userId="e78e5fe25cf75560" providerId="LiveId" clId="{F3F01994-1FED-480A-A5AF-374EC081D8F6}" dt="2024-08-26T17:53:27.045" v="55" actId="478"/>
          <ac:picMkLst>
            <pc:docMk/>
            <pc:sldMk cId="1226448351" sldId="265"/>
            <ac:picMk id="11" creationId="{39E0A443-81C9-01CA-45DA-BDBA4C71AA86}"/>
          </ac:picMkLst>
        </pc:picChg>
        <pc:picChg chg="add mod">
          <ac:chgData name="KRISHNAN RAGHAVAN" userId="e78e5fe25cf75560" providerId="LiveId" clId="{F3F01994-1FED-480A-A5AF-374EC081D8F6}" dt="2024-08-26T20:35:30.087" v="4612"/>
          <ac:picMkLst>
            <pc:docMk/>
            <pc:sldMk cId="1226448351" sldId="265"/>
            <ac:picMk id="1034" creationId="{19E2EF4F-60D0-2933-4901-97DC320EEF63}"/>
          </ac:picMkLst>
        </pc:picChg>
        <pc:picChg chg="add del mod">
          <ac:chgData name="KRISHNAN RAGHAVAN" userId="e78e5fe25cf75560" providerId="LiveId" clId="{F3F01994-1FED-480A-A5AF-374EC081D8F6}" dt="2024-08-26T17:59:27.253" v="68" actId="478"/>
          <ac:picMkLst>
            <pc:docMk/>
            <pc:sldMk cId="1226448351" sldId="265"/>
            <ac:picMk id="1036" creationId="{E7E5C1E4-416B-A5AB-8AE7-68A8B33E09EA}"/>
          </ac:picMkLst>
        </pc:picChg>
        <pc:picChg chg="add mod">
          <ac:chgData name="KRISHNAN RAGHAVAN" userId="e78e5fe25cf75560" providerId="LiveId" clId="{F3F01994-1FED-480A-A5AF-374EC081D8F6}" dt="2024-08-26T20:35:30.087" v="4612"/>
          <ac:picMkLst>
            <pc:docMk/>
            <pc:sldMk cId="1226448351" sldId="265"/>
            <ac:picMk id="1038" creationId="{5D542705-ECA0-0593-F3C6-920BF3D459C0}"/>
          </ac:picMkLst>
        </pc:picChg>
      </pc:sldChg>
      <pc:sldChg chg="addSp delSp modSp mod">
        <pc:chgData name="KRISHNAN RAGHAVAN" userId="e78e5fe25cf75560" providerId="LiveId" clId="{F3F01994-1FED-480A-A5AF-374EC081D8F6}" dt="2024-08-26T20:35:30.087" v="4612"/>
        <pc:sldMkLst>
          <pc:docMk/>
          <pc:sldMk cId="3581464666" sldId="266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3581464666" sldId="266"/>
            <ac:spMk id="2" creationId="{26B0B011-BF51-1810-FD9A-CE0B5483C0E6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3581464666" sldId="266"/>
            <ac:spMk id="8" creationId="{88F72C2F-A15A-7DBE-794A-B07C9ED7FEFF}"/>
          </ac:spMkLst>
        </pc:spChg>
        <pc:picChg chg="del">
          <ac:chgData name="KRISHNAN RAGHAVAN" userId="e78e5fe25cf75560" providerId="LiveId" clId="{F3F01994-1FED-480A-A5AF-374EC081D8F6}" dt="2024-08-26T19:10:44.633" v="1681" actId="478"/>
          <ac:picMkLst>
            <pc:docMk/>
            <pc:sldMk cId="3581464666" sldId="266"/>
            <ac:picMk id="4" creationId="{0D1D5E18-00C7-000B-C7E0-79A34FB0FDA1}"/>
          </ac:picMkLst>
        </pc:picChg>
        <pc:picChg chg="add mod">
          <ac:chgData name="KRISHNAN RAGHAVAN" userId="e78e5fe25cf75560" providerId="LiveId" clId="{F3F01994-1FED-480A-A5AF-374EC081D8F6}" dt="2024-08-26T20:35:30.087" v="4612"/>
          <ac:picMkLst>
            <pc:docMk/>
            <pc:sldMk cId="3581464666" sldId="266"/>
            <ac:picMk id="5" creationId="{D73767BE-C8B0-B1FF-5B56-F39378C676E7}"/>
          </ac:picMkLst>
        </pc:picChg>
        <pc:cxnChg chg="del">
          <ac:chgData name="KRISHNAN RAGHAVAN" userId="e78e5fe25cf75560" providerId="LiveId" clId="{F3F01994-1FED-480A-A5AF-374EC081D8F6}" dt="2024-08-26T19:10:49.490" v="1682" actId="478"/>
          <ac:cxnSpMkLst>
            <pc:docMk/>
            <pc:sldMk cId="3581464666" sldId="266"/>
            <ac:cxnSpMk id="6" creationId="{A2304137-71EC-F510-48F3-8BEEDCDD4F6C}"/>
          </ac:cxnSpMkLst>
        </pc:cxnChg>
        <pc:cxnChg chg="del">
          <ac:chgData name="KRISHNAN RAGHAVAN" userId="e78e5fe25cf75560" providerId="LiveId" clId="{F3F01994-1FED-480A-A5AF-374EC081D8F6}" dt="2024-08-26T19:10:49.490" v="1682" actId="478"/>
          <ac:cxnSpMkLst>
            <pc:docMk/>
            <pc:sldMk cId="3581464666" sldId="266"/>
            <ac:cxnSpMk id="7" creationId="{A8776C97-F20A-506C-66A3-F86307835F2C}"/>
          </ac:cxnSpMkLst>
        </pc:cxnChg>
      </pc:sldChg>
      <pc:sldChg chg="addSp delSp modSp mod setBg">
        <pc:chgData name="KRISHNAN RAGHAVAN" userId="e78e5fe25cf75560" providerId="LiveId" clId="{F3F01994-1FED-480A-A5AF-374EC081D8F6}" dt="2024-08-26T20:35:30.087" v="4612"/>
        <pc:sldMkLst>
          <pc:docMk/>
          <pc:sldMk cId="2700656541" sldId="267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2700656541" sldId="267"/>
            <ac:spMk id="2" creationId="{26B0B011-BF51-1810-FD9A-CE0B5483C0E6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2700656541" sldId="267"/>
            <ac:spMk id="5" creationId="{155B644E-4AB4-9D5A-CA4D-AB49F98FA713}"/>
          </ac:spMkLst>
        </pc:spChg>
        <pc:spChg chg="del">
          <ac:chgData name="KRISHNAN RAGHAVAN" userId="e78e5fe25cf75560" providerId="LiveId" clId="{F3F01994-1FED-480A-A5AF-374EC081D8F6}" dt="2024-08-26T18:45:30.679" v="1078" actId="478"/>
          <ac:spMkLst>
            <pc:docMk/>
            <pc:sldMk cId="2700656541" sldId="267"/>
            <ac:spMk id="6" creationId="{D585D518-1223-F3ED-A88C-CB12AE8890EE}"/>
          </ac:spMkLst>
        </pc:spChg>
        <pc:spChg chg="del">
          <ac:chgData name="KRISHNAN RAGHAVAN" userId="e78e5fe25cf75560" providerId="LiveId" clId="{F3F01994-1FED-480A-A5AF-374EC081D8F6}" dt="2024-08-26T18:45:30.679" v="1078" actId="478"/>
          <ac:spMkLst>
            <pc:docMk/>
            <pc:sldMk cId="2700656541" sldId="267"/>
            <ac:spMk id="7" creationId="{7E1EC030-1B37-CD11-9A7F-78F56A71DAD7}"/>
          </ac:spMkLst>
        </pc:spChg>
        <pc:spChg chg="del">
          <ac:chgData name="KRISHNAN RAGHAVAN" userId="e78e5fe25cf75560" providerId="LiveId" clId="{F3F01994-1FED-480A-A5AF-374EC081D8F6}" dt="2024-08-26T18:45:27.929" v="1077" actId="478"/>
          <ac:spMkLst>
            <pc:docMk/>
            <pc:sldMk cId="2700656541" sldId="267"/>
            <ac:spMk id="9" creationId="{F507D0B8-101A-0E77-5082-0FB7BD4A5E98}"/>
          </ac:spMkLst>
        </pc:spChg>
        <pc:picChg chg="del">
          <ac:chgData name="KRISHNAN RAGHAVAN" userId="e78e5fe25cf75560" providerId="LiveId" clId="{F3F01994-1FED-480A-A5AF-374EC081D8F6}" dt="2024-08-26T18:45:27.929" v="1077" actId="478"/>
          <ac:picMkLst>
            <pc:docMk/>
            <pc:sldMk cId="2700656541" sldId="267"/>
            <ac:picMk id="4" creationId="{006AFC17-9325-29C0-93CA-CB1FE3687B0C}"/>
          </ac:picMkLst>
        </pc:picChg>
        <pc:picChg chg="add mod">
          <ac:chgData name="KRISHNAN RAGHAVAN" userId="e78e5fe25cf75560" providerId="LiveId" clId="{F3F01994-1FED-480A-A5AF-374EC081D8F6}" dt="2024-08-26T20:35:30.087" v="4612"/>
          <ac:picMkLst>
            <pc:docMk/>
            <pc:sldMk cId="2700656541" sldId="267"/>
            <ac:picMk id="8" creationId="{A25C1202-6870-A279-CFE0-C266AFD575BE}"/>
          </ac:picMkLst>
        </pc:picChg>
      </pc:sldChg>
      <pc:sldChg chg="addSp delSp modSp mod">
        <pc:chgData name="KRISHNAN RAGHAVAN" userId="e78e5fe25cf75560" providerId="LiveId" clId="{F3F01994-1FED-480A-A5AF-374EC081D8F6}" dt="2024-08-26T20:35:30.087" v="4612"/>
        <pc:sldMkLst>
          <pc:docMk/>
          <pc:sldMk cId="4054047915" sldId="269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4054047915" sldId="269"/>
            <ac:spMk id="2" creationId="{26B0B011-BF51-1810-FD9A-CE0B5483C0E6}"/>
          </ac:spMkLst>
        </pc:spChg>
        <pc:spChg chg="del">
          <ac:chgData name="KRISHNAN RAGHAVAN" userId="e78e5fe25cf75560" providerId="LiveId" clId="{F3F01994-1FED-480A-A5AF-374EC081D8F6}" dt="2024-08-26T19:31:43.441" v="2243" actId="478"/>
          <ac:spMkLst>
            <pc:docMk/>
            <pc:sldMk cId="4054047915" sldId="269"/>
            <ac:spMk id="4" creationId="{53CA1E3E-DD8C-206F-D046-6768DDC6DFCF}"/>
          </ac:spMkLst>
        </pc:spChg>
        <pc:spChg chg="del">
          <ac:chgData name="KRISHNAN RAGHAVAN" userId="e78e5fe25cf75560" providerId="LiveId" clId="{F3F01994-1FED-480A-A5AF-374EC081D8F6}" dt="2024-08-26T19:31:43.441" v="2243" actId="478"/>
          <ac:spMkLst>
            <pc:docMk/>
            <pc:sldMk cId="4054047915" sldId="269"/>
            <ac:spMk id="5" creationId="{20544919-A128-2276-860C-A80F91F471A2}"/>
          </ac:spMkLst>
        </pc:spChg>
        <pc:spChg chg="del">
          <ac:chgData name="KRISHNAN RAGHAVAN" userId="e78e5fe25cf75560" providerId="LiveId" clId="{F3F01994-1FED-480A-A5AF-374EC081D8F6}" dt="2024-08-26T19:31:43.441" v="2243" actId="478"/>
          <ac:spMkLst>
            <pc:docMk/>
            <pc:sldMk cId="4054047915" sldId="269"/>
            <ac:spMk id="9" creationId="{119B9475-C14C-89DC-452C-52143D763A94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4054047915" sldId="269"/>
            <ac:spMk id="10" creationId="{C9D32B88-8316-C3AA-7EEA-1839D06F4EE5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4054047915" sldId="269"/>
            <ac:spMk id="11" creationId="{3C9F92E5-1A5C-ED86-8940-6DA00447442B}"/>
          </ac:spMkLst>
        </pc:spChg>
        <pc:picChg chg="del">
          <ac:chgData name="KRISHNAN RAGHAVAN" userId="e78e5fe25cf75560" providerId="LiveId" clId="{F3F01994-1FED-480A-A5AF-374EC081D8F6}" dt="2024-08-26T19:31:43.441" v="2243" actId="478"/>
          <ac:picMkLst>
            <pc:docMk/>
            <pc:sldMk cId="4054047915" sldId="269"/>
            <ac:picMk id="3" creationId="{BB263882-08A3-D507-B857-F2B795E4AEE7}"/>
          </ac:picMkLst>
        </pc:picChg>
        <pc:picChg chg="del">
          <ac:chgData name="KRISHNAN RAGHAVAN" userId="e78e5fe25cf75560" providerId="LiveId" clId="{F3F01994-1FED-480A-A5AF-374EC081D8F6}" dt="2024-08-26T19:31:43.441" v="2243" actId="478"/>
          <ac:picMkLst>
            <pc:docMk/>
            <pc:sldMk cId="4054047915" sldId="269"/>
            <ac:picMk id="7" creationId="{3E323EBA-ED57-29E0-BD09-681F961D712B}"/>
          </ac:picMkLst>
        </pc:picChg>
        <pc:picChg chg="add mod">
          <ac:chgData name="KRISHNAN RAGHAVAN" userId="e78e5fe25cf75560" providerId="LiveId" clId="{F3F01994-1FED-480A-A5AF-374EC081D8F6}" dt="2024-08-26T20:35:30.087" v="4612"/>
          <ac:picMkLst>
            <pc:docMk/>
            <pc:sldMk cId="4054047915" sldId="269"/>
            <ac:picMk id="8" creationId="{09FCA52A-AEE4-D669-084F-DD9FE97A05A6}"/>
          </ac:picMkLst>
        </pc:picChg>
      </pc:sldChg>
      <pc:sldChg chg="addSp delSp modSp mod">
        <pc:chgData name="KRISHNAN RAGHAVAN" userId="e78e5fe25cf75560" providerId="LiveId" clId="{F3F01994-1FED-480A-A5AF-374EC081D8F6}" dt="2024-08-26T20:35:30.087" v="4612"/>
        <pc:sldMkLst>
          <pc:docMk/>
          <pc:sldMk cId="3077460358" sldId="270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3077460358" sldId="270"/>
            <ac:spMk id="2" creationId="{26B0B011-BF51-1810-FD9A-CE0B5483C0E6}"/>
          </ac:spMkLst>
        </pc:spChg>
        <pc:spChg chg="del">
          <ac:chgData name="KRISHNAN RAGHAVAN" userId="e78e5fe25cf75560" providerId="LiveId" clId="{F3F01994-1FED-480A-A5AF-374EC081D8F6}" dt="2024-08-26T19:39:19.011" v="2934" actId="478"/>
          <ac:spMkLst>
            <pc:docMk/>
            <pc:sldMk cId="3077460358" sldId="270"/>
            <ac:spMk id="4" creationId="{53CA1E3E-DD8C-206F-D046-6768DDC6DFCF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3077460358" sldId="270"/>
            <ac:spMk id="6" creationId="{3CB36506-5F37-9CCE-CDD5-93B17AB3829B}"/>
          </ac:spMkLst>
        </pc:spChg>
        <pc:picChg chg="add mod">
          <ac:chgData name="KRISHNAN RAGHAVAN" userId="e78e5fe25cf75560" providerId="LiveId" clId="{F3F01994-1FED-480A-A5AF-374EC081D8F6}" dt="2024-08-26T20:35:30.087" v="4612"/>
          <ac:picMkLst>
            <pc:docMk/>
            <pc:sldMk cId="3077460358" sldId="270"/>
            <ac:picMk id="5" creationId="{6D1A980D-DB66-A185-89C0-B940BF0AB22C}"/>
          </ac:picMkLst>
        </pc:picChg>
      </pc:sldChg>
      <pc:sldChg chg="addSp delSp modSp mod">
        <pc:chgData name="KRISHNAN RAGHAVAN" userId="e78e5fe25cf75560" providerId="LiveId" clId="{F3F01994-1FED-480A-A5AF-374EC081D8F6}" dt="2024-08-26T20:35:30.087" v="4612"/>
        <pc:sldMkLst>
          <pc:docMk/>
          <pc:sldMk cId="2507862454" sldId="271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2507862454" sldId="271"/>
            <ac:spMk id="2" creationId="{26B0B011-BF51-1810-FD9A-CE0B5483C0E6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2507862454" sldId="271"/>
            <ac:spMk id="5" creationId="{8F76B706-C02B-04A1-C306-4513A75D6661}"/>
          </ac:spMkLst>
        </pc:spChg>
        <pc:spChg chg="del mod">
          <ac:chgData name="KRISHNAN RAGHAVAN" userId="e78e5fe25cf75560" providerId="LiveId" clId="{F3F01994-1FED-480A-A5AF-374EC081D8F6}" dt="2024-08-26T19:14:36.787" v="1861"/>
          <ac:spMkLst>
            <pc:docMk/>
            <pc:sldMk cId="2507862454" sldId="271"/>
            <ac:spMk id="8" creationId="{A59C1929-9AE6-ECD8-699F-90701524B434}"/>
          </ac:spMkLst>
        </pc:spChg>
        <pc:picChg chg="add mod">
          <ac:chgData name="KRISHNAN RAGHAVAN" userId="e78e5fe25cf75560" providerId="LiveId" clId="{F3F01994-1FED-480A-A5AF-374EC081D8F6}" dt="2024-08-26T20:35:30.087" v="4612"/>
          <ac:picMkLst>
            <pc:docMk/>
            <pc:sldMk cId="2507862454" sldId="271"/>
            <ac:picMk id="4" creationId="{64DB90A3-BA85-8CE7-D703-A43B8631F9BB}"/>
          </ac:picMkLst>
        </pc:picChg>
      </pc:sldChg>
      <pc:sldChg chg="addSp delSp modSp mod">
        <pc:chgData name="KRISHNAN RAGHAVAN" userId="e78e5fe25cf75560" providerId="LiveId" clId="{F3F01994-1FED-480A-A5AF-374EC081D8F6}" dt="2024-08-26T20:35:30.087" v="4612"/>
        <pc:sldMkLst>
          <pc:docMk/>
          <pc:sldMk cId="1621346631" sldId="272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1621346631" sldId="272"/>
            <ac:spMk id="2" creationId="{26B0B011-BF51-1810-FD9A-CE0B5483C0E6}"/>
          </ac:spMkLst>
        </pc:spChg>
        <pc:spChg chg="del">
          <ac:chgData name="KRISHNAN RAGHAVAN" userId="e78e5fe25cf75560" providerId="LiveId" clId="{F3F01994-1FED-480A-A5AF-374EC081D8F6}" dt="2024-08-26T20:07:53.873" v="3654" actId="478"/>
          <ac:spMkLst>
            <pc:docMk/>
            <pc:sldMk cId="1621346631" sldId="272"/>
            <ac:spMk id="4" creationId="{53CA1E3E-DD8C-206F-D046-6768DDC6DFCF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1621346631" sldId="272"/>
            <ac:spMk id="6" creationId="{722CF176-A2ED-2408-0B9B-50CD7A4134BF}"/>
          </ac:spMkLst>
        </pc:spChg>
        <pc:graphicFrameChg chg="add mod">
          <ac:chgData name="KRISHNAN RAGHAVAN" userId="e78e5fe25cf75560" providerId="LiveId" clId="{F3F01994-1FED-480A-A5AF-374EC081D8F6}" dt="2024-08-26T20:07:55.315" v="3655"/>
          <ac:graphicFrameMkLst>
            <pc:docMk/>
            <pc:sldMk cId="1621346631" sldId="272"/>
            <ac:graphicFrameMk id="3" creationId="{F7B3180C-D4DE-9778-30CA-A235889C042A}"/>
          </ac:graphicFrameMkLst>
        </pc:graphicFrameChg>
        <pc:graphicFrameChg chg="add mod modGraphic">
          <ac:chgData name="KRISHNAN RAGHAVAN" userId="e78e5fe25cf75560" providerId="LiveId" clId="{F3F01994-1FED-480A-A5AF-374EC081D8F6}" dt="2024-08-26T20:35:30.087" v="4612"/>
          <ac:graphicFrameMkLst>
            <pc:docMk/>
            <pc:sldMk cId="1621346631" sldId="272"/>
            <ac:graphicFrameMk id="5" creationId="{5820359E-0896-71E2-5568-B8CBAB546E5D}"/>
          </ac:graphicFrameMkLst>
        </pc:graphicFrameChg>
      </pc:sldChg>
      <pc:sldChg chg="addSp delSp modSp mod">
        <pc:chgData name="KRISHNAN RAGHAVAN" userId="e78e5fe25cf75560" providerId="LiveId" clId="{F3F01994-1FED-480A-A5AF-374EC081D8F6}" dt="2024-08-26T20:35:30.087" v="4612"/>
        <pc:sldMkLst>
          <pc:docMk/>
          <pc:sldMk cId="728127031" sldId="273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728127031" sldId="273"/>
            <ac:spMk id="2" creationId="{26B0B011-BF51-1810-FD9A-CE0B5483C0E6}"/>
          </ac:spMkLst>
        </pc:spChg>
        <pc:spChg chg="add del">
          <ac:chgData name="KRISHNAN RAGHAVAN" userId="e78e5fe25cf75560" providerId="LiveId" clId="{F3F01994-1FED-480A-A5AF-374EC081D8F6}" dt="2024-08-26T20:18:16.642" v="4429" actId="478"/>
          <ac:spMkLst>
            <pc:docMk/>
            <pc:sldMk cId="728127031" sldId="273"/>
            <ac:spMk id="3" creationId="{00F1F112-1A43-B21A-76E1-2923264741CB}"/>
          </ac:spMkLst>
        </pc:spChg>
        <pc:spChg chg="del">
          <ac:chgData name="KRISHNAN RAGHAVAN" userId="e78e5fe25cf75560" providerId="LiveId" clId="{F3F01994-1FED-480A-A5AF-374EC081D8F6}" dt="2024-08-26T20:18:16.642" v="4429" actId="478"/>
          <ac:spMkLst>
            <pc:docMk/>
            <pc:sldMk cId="728127031" sldId="273"/>
            <ac:spMk id="4" creationId="{53CA1E3E-DD8C-206F-D046-6768DDC6DFCF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728127031" sldId="273"/>
            <ac:spMk id="5" creationId="{82CDA7D2-43FB-8861-D9D9-2B528D46A95A}"/>
          </ac:spMkLst>
        </pc:spChg>
      </pc:sldChg>
      <pc:sldChg chg="modSp mod">
        <pc:chgData name="KRISHNAN RAGHAVAN" userId="e78e5fe25cf75560" providerId="LiveId" clId="{F3F01994-1FED-480A-A5AF-374EC081D8F6}" dt="2024-08-26T20:35:30.087" v="4612"/>
        <pc:sldMkLst>
          <pc:docMk/>
          <pc:sldMk cId="555403875" sldId="274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555403875" sldId="274"/>
            <ac:spMk id="2" creationId="{26B0B011-BF51-1810-FD9A-CE0B5483C0E6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555403875" sldId="274"/>
            <ac:spMk id="4" creationId="{53CA1E3E-DD8C-206F-D046-6768DDC6DFCF}"/>
          </ac:spMkLst>
        </pc:spChg>
      </pc:sldChg>
      <pc:sldChg chg="addSp delSp modSp add mod setBg">
        <pc:chgData name="KRISHNAN RAGHAVAN" userId="e78e5fe25cf75560" providerId="LiveId" clId="{F3F01994-1FED-480A-A5AF-374EC081D8F6}" dt="2024-08-26T20:41:08.610" v="4619" actId="20577"/>
        <pc:sldMkLst>
          <pc:docMk/>
          <pc:sldMk cId="2339702053" sldId="275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2339702053" sldId="275"/>
            <ac:spMk id="2" creationId="{F178A2CE-DC5B-DFC2-5F72-6916D11AD3F1}"/>
          </ac:spMkLst>
        </pc:spChg>
        <pc:spChg chg="add mod">
          <ac:chgData name="KRISHNAN RAGHAVAN" userId="e78e5fe25cf75560" providerId="LiveId" clId="{F3F01994-1FED-480A-A5AF-374EC081D8F6}" dt="2024-08-26T20:41:08.610" v="4619" actId="20577"/>
          <ac:spMkLst>
            <pc:docMk/>
            <pc:sldMk cId="2339702053" sldId="275"/>
            <ac:spMk id="3" creationId="{6E3CBC34-1542-4A4E-0BFF-63C0540F97CC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2339702053" sldId="275"/>
            <ac:spMk id="4" creationId="{FDD0A332-EF6E-F368-4218-175B042C197C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2339702053" sldId="275"/>
            <ac:spMk id="5" creationId="{BDB361B7-5990-B32A-0978-CECC065A1C0E}"/>
          </ac:spMkLst>
        </pc:spChg>
        <pc:spChg chg="add del mod">
          <ac:chgData name="KRISHNAN RAGHAVAN" userId="e78e5fe25cf75560" providerId="LiveId" clId="{F3F01994-1FED-480A-A5AF-374EC081D8F6}" dt="2024-08-26T18:16:39.931" v="532" actId="478"/>
          <ac:spMkLst>
            <pc:docMk/>
            <pc:sldMk cId="2339702053" sldId="275"/>
            <ac:spMk id="6" creationId="{3868B503-0DBC-B2FD-300F-524F83A8EB27}"/>
          </ac:spMkLst>
        </pc:spChg>
        <pc:spChg chg="add del mod">
          <ac:chgData name="KRISHNAN RAGHAVAN" userId="e78e5fe25cf75560" providerId="LiveId" clId="{F3F01994-1FED-480A-A5AF-374EC081D8F6}" dt="2024-08-26T18:17:57.190" v="577" actId="478"/>
          <ac:spMkLst>
            <pc:docMk/>
            <pc:sldMk cId="2339702053" sldId="275"/>
            <ac:spMk id="7" creationId="{38DF28D9-735C-BD60-52A2-54917661C7F3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2339702053" sldId="275"/>
            <ac:spMk id="9" creationId="{A8617384-00F1-128A-66B6-37D039D7AE22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2339702053" sldId="275"/>
            <ac:spMk id="10" creationId="{6E612C2B-648F-201F-4A45-5D5544753C89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2339702053" sldId="275"/>
            <ac:spMk id="24" creationId="{C8645778-E3A6-7482-8ED5-05389F547927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2339702053" sldId="275"/>
            <ac:spMk id="25" creationId="{AC5CEE53-C628-499E-D89E-EA291C9782FF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2339702053" sldId="275"/>
            <ac:spMk id="26" creationId="{39936D88-3394-79AB-EF32-BE09B878B69C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2339702053" sldId="275"/>
            <ac:spMk id="27" creationId="{3F0F3193-BB31-99CF-0512-0B09E5CE3701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2339702053" sldId="275"/>
            <ac:spMk id="48" creationId="{CD0E2623-A2DC-57D0-229B-0F6EFA99014D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2339702053" sldId="275"/>
            <ac:spMk id="49" creationId="{59087AA6-6B16-7C28-A902-1C5B8EC14BA2}"/>
          </ac:spMkLst>
        </pc:spChg>
        <pc:graphicFrameChg chg="del">
          <ac:chgData name="KRISHNAN RAGHAVAN" userId="e78e5fe25cf75560" providerId="LiveId" clId="{F3F01994-1FED-480A-A5AF-374EC081D8F6}" dt="2024-08-26T18:11:12.401" v="366" actId="478"/>
          <ac:graphicFrameMkLst>
            <pc:docMk/>
            <pc:sldMk cId="2339702053" sldId="275"/>
            <ac:graphicFrameMk id="8" creationId="{0E9327F3-BD60-33DA-BF72-408281CD716A}"/>
          </ac:graphicFrameMkLst>
        </pc:graphicFrameChg>
        <pc:cxnChg chg="add mod">
          <ac:chgData name="KRISHNAN RAGHAVAN" userId="e78e5fe25cf75560" providerId="LiveId" clId="{F3F01994-1FED-480A-A5AF-374EC081D8F6}" dt="2024-08-26T20:35:30.087" v="4612"/>
          <ac:cxnSpMkLst>
            <pc:docMk/>
            <pc:sldMk cId="2339702053" sldId="275"/>
            <ac:cxnSpMk id="12" creationId="{9DCC7D26-EA74-35DD-530E-E70B5377F2B9}"/>
          </ac:cxnSpMkLst>
        </pc:cxnChg>
        <pc:cxnChg chg="add mod">
          <ac:chgData name="KRISHNAN RAGHAVAN" userId="e78e5fe25cf75560" providerId="LiveId" clId="{F3F01994-1FED-480A-A5AF-374EC081D8F6}" dt="2024-08-26T20:35:30.087" v="4612"/>
          <ac:cxnSpMkLst>
            <pc:docMk/>
            <pc:sldMk cId="2339702053" sldId="275"/>
            <ac:cxnSpMk id="13" creationId="{4233DC32-B662-A1FA-E8F1-F01A437B1613}"/>
          </ac:cxnSpMkLst>
        </pc:cxnChg>
        <pc:cxnChg chg="add mod">
          <ac:chgData name="KRISHNAN RAGHAVAN" userId="e78e5fe25cf75560" providerId="LiveId" clId="{F3F01994-1FED-480A-A5AF-374EC081D8F6}" dt="2024-08-26T20:35:30.087" v="4612"/>
          <ac:cxnSpMkLst>
            <pc:docMk/>
            <pc:sldMk cId="2339702053" sldId="275"/>
            <ac:cxnSpMk id="17" creationId="{73D21F5B-4D1A-E9BE-FE8C-D49B3ADE8D98}"/>
          </ac:cxnSpMkLst>
        </pc:cxnChg>
        <pc:cxnChg chg="add mod">
          <ac:chgData name="KRISHNAN RAGHAVAN" userId="e78e5fe25cf75560" providerId="LiveId" clId="{F3F01994-1FED-480A-A5AF-374EC081D8F6}" dt="2024-08-26T20:35:30.087" v="4612"/>
          <ac:cxnSpMkLst>
            <pc:docMk/>
            <pc:sldMk cId="2339702053" sldId="275"/>
            <ac:cxnSpMk id="28" creationId="{E48F5DD6-042A-A9AF-5C0D-29B697A41031}"/>
          </ac:cxnSpMkLst>
        </pc:cxnChg>
        <pc:cxnChg chg="add mod">
          <ac:chgData name="KRISHNAN RAGHAVAN" userId="e78e5fe25cf75560" providerId="LiveId" clId="{F3F01994-1FED-480A-A5AF-374EC081D8F6}" dt="2024-08-26T20:35:30.087" v="4612"/>
          <ac:cxnSpMkLst>
            <pc:docMk/>
            <pc:sldMk cId="2339702053" sldId="275"/>
            <ac:cxnSpMk id="35" creationId="{2C9AAD0A-C6A4-B6C2-C856-0D3E9B96D7DE}"/>
          </ac:cxnSpMkLst>
        </pc:cxnChg>
        <pc:cxnChg chg="add mod">
          <ac:chgData name="KRISHNAN RAGHAVAN" userId="e78e5fe25cf75560" providerId="LiveId" clId="{F3F01994-1FED-480A-A5AF-374EC081D8F6}" dt="2024-08-26T20:35:30.087" v="4612"/>
          <ac:cxnSpMkLst>
            <pc:docMk/>
            <pc:sldMk cId="2339702053" sldId="275"/>
            <ac:cxnSpMk id="40" creationId="{2B94980F-814E-9734-0980-30335CEA8E3E}"/>
          </ac:cxnSpMkLst>
        </pc:cxnChg>
        <pc:cxnChg chg="add mod">
          <ac:chgData name="KRISHNAN RAGHAVAN" userId="e78e5fe25cf75560" providerId="LiveId" clId="{F3F01994-1FED-480A-A5AF-374EC081D8F6}" dt="2024-08-26T20:35:30.087" v="4612"/>
          <ac:cxnSpMkLst>
            <pc:docMk/>
            <pc:sldMk cId="2339702053" sldId="275"/>
            <ac:cxnSpMk id="44" creationId="{0B7F5FAB-7669-E85E-689C-68BE900E9AAC}"/>
          </ac:cxnSpMkLst>
        </pc:cxnChg>
      </pc:sldChg>
      <pc:sldChg chg="add del">
        <pc:chgData name="KRISHNAN RAGHAVAN" userId="e78e5fe25cf75560" providerId="LiveId" clId="{F3F01994-1FED-480A-A5AF-374EC081D8F6}" dt="2024-08-26T18:48:40.606" v="1097"/>
        <pc:sldMkLst>
          <pc:docMk/>
          <pc:sldMk cId="696832928" sldId="276"/>
        </pc:sldMkLst>
      </pc:sldChg>
      <pc:sldChg chg="modSp add mod setBg">
        <pc:chgData name="KRISHNAN RAGHAVAN" userId="e78e5fe25cf75560" providerId="LiveId" clId="{F3F01994-1FED-480A-A5AF-374EC081D8F6}" dt="2024-08-26T20:35:30.087" v="4612"/>
        <pc:sldMkLst>
          <pc:docMk/>
          <pc:sldMk cId="3854762894" sldId="276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3854762894" sldId="276"/>
            <ac:spMk id="2" creationId="{26B0B011-BF51-1810-FD9A-CE0B5483C0E6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3854762894" sldId="276"/>
            <ac:spMk id="4" creationId="{53CA1E3E-DD8C-206F-D046-6768DDC6DFCF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3854762894" sldId="276"/>
            <ac:spMk id="5" creationId="{4D9738F0-669E-39D5-BDE9-7C0F0023339E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3854762894" sldId="276"/>
            <ac:spMk id="7" creationId="{02113FEE-BBE2-2881-DE76-A3FC7C7FA42A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3854762894" sldId="276"/>
            <ac:spMk id="8" creationId="{7EA7676E-9A56-27D6-2673-93B9653C2DE5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3854762894" sldId="276"/>
            <ac:spMk id="10" creationId="{79AD1679-F526-D3BA-2D2B-FB60C81D0A5E}"/>
          </ac:spMkLst>
        </pc:spChg>
      </pc:sldChg>
      <pc:sldChg chg="addSp delSp modSp add mod">
        <pc:chgData name="KRISHNAN RAGHAVAN" userId="e78e5fe25cf75560" providerId="LiveId" clId="{F3F01994-1FED-480A-A5AF-374EC081D8F6}" dt="2024-08-26T20:35:30.087" v="4612"/>
        <pc:sldMkLst>
          <pc:docMk/>
          <pc:sldMk cId="972395963" sldId="277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972395963" sldId="277"/>
            <ac:spMk id="2" creationId="{26B0B011-BF51-1810-FD9A-CE0B5483C0E6}"/>
          </ac:spMkLst>
        </pc:spChg>
        <pc:spChg chg="del">
          <ac:chgData name="KRISHNAN RAGHAVAN" userId="e78e5fe25cf75560" providerId="LiveId" clId="{F3F01994-1FED-480A-A5AF-374EC081D8F6}" dt="2024-08-26T19:37:30.432" v="2673" actId="478"/>
          <ac:spMkLst>
            <pc:docMk/>
            <pc:sldMk cId="972395963" sldId="277"/>
            <ac:spMk id="10" creationId="{C9D32B88-8316-C3AA-7EEA-1839D06F4EE5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972395963" sldId="277"/>
            <ac:spMk id="11" creationId="{3C9F92E5-1A5C-ED86-8940-6DA00447442B}"/>
          </ac:spMkLst>
        </pc:spChg>
        <pc:picChg chg="add mod ord">
          <ac:chgData name="KRISHNAN RAGHAVAN" userId="e78e5fe25cf75560" providerId="LiveId" clId="{F3F01994-1FED-480A-A5AF-374EC081D8F6}" dt="2024-08-26T20:35:30.087" v="4612"/>
          <ac:picMkLst>
            <pc:docMk/>
            <pc:sldMk cId="972395963" sldId="277"/>
            <ac:picMk id="4" creationId="{D40425D1-37A6-DBDC-FD17-D619115C1065}"/>
          </ac:picMkLst>
        </pc:picChg>
        <pc:picChg chg="del">
          <ac:chgData name="KRISHNAN RAGHAVAN" userId="e78e5fe25cf75560" providerId="LiveId" clId="{F3F01994-1FED-480A-A5AF-374EC081D8F6}" dt="2024-08-26T19:37:19.100" v="2669" actId="478"/>
          <ac:picMkLst>
            <pc:docMk/>
            <pc:sldMk cId="972395963" sldId="277"/>
            <ac:picMk id="8" creationId="{09FCA52A-AEE4-D669-084F-DD9FE97A05A6}"/>
          </ac:picMkLst>
        </pc:picChg>
      </pc:sldChg>
      <pc:sldChg chg="addSp delSp modSp add mod">
        <pc:chgData name="KRISHNAN RAGHAVAN" userId="e78e5fe25cf75560" providerId="LiveId" clId="{F3F01994-1FED-480A-A5AF-374EC081D8F6}" dt="2024-08-26T20:35:30.087" v="4612"/>
        <pc:sldMkLst>
          <pc:docMk/>
          <pc:sldMk cId="184137623" sldId="278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184137623" sldId="278"/>
            <ac:spMk id="2" creationId="{26B0B011-BF51-1810-FD9A-CE0B5483C0E6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184137623" sldId="278"/>
            <ac:spMk id="6" creationId="{3CB36506-5F37-9CCE-CDD5-93B17AB3829B}"/>
          </ac:spMkLst>
        </pc:spChg>
        <pc:picChg chg="add mod">
          <ac:chgData name="KRISHNAN RAGHAVAN" userId="e78e5fe25cf75560" providerId="LiveId" clId="{F3F01994-1FED-480A-A5AF-374EC081D8F6}" dt="2024-08-26T20:35:30.087" v="4612"/>
          <ac:picMkLst>
            <pc:docMk/>
            <pc:sldMk cId="184137623" sldId="278"/>
            <ac:picMk id="4" creationId="{2274D3D5-E7E0-A5A8-D728-AFF30CF1FC8A}"/>
          </ac:picMkLst>
        </pc:picChg>
        <pc:picChg chg="del">
          <ac:chgData name="KRISHNAN RAGHAVAN" userId="e78e5fe25cf75560" providerId="LiveId" clId="{F3F01994-1FED-480A-A5AF-374EC081D8F6}" dt="2024-08-26T20:04:17.154" v="3381" actId="478"/>
          <ac:picMkLst>
            <pc:docMk/>
            <pc:sldMk cId="184137623" sldId="278"/>
            <ac:picMk id="5" creationId="{6D1A980D-DB66-A185-89C0-B940BF0AB22C}"/>
          </ac:picMkLst>
        </pc:picChg>
      </pc:sldChg>
      <pc:sldChg chg="addSp delSp modSp add mod">
        <pc:chgData name="KRISHNAN RAGHAVAN" userId="e78e5fe25cf75560" providerId="LiveId" clId="{F3F01994-1FED-480A-A5AF-374EC081D8F6}" dt="2024-08-26T20:35:30.087" v="4612"/>
        <pc:sldMkLst>
          <pc:docMk/>
          <pc:sldMk cId="1941529439" sldId="279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1941529439" sldId="279"/>
            <ac:spMk id="2" creationId="{26B0B011-BF51-1810-FD9A-CE0B5483C0E6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1941529439" sldId="279"/>
            <ac:spMk id="6" creationId="{3CB36506-5F37-9CCE-CDD5-93B17AB3829B}"/>
          </ac:spMkLst>
        </pc:spChg>
        <pc:picChg chg="del">
          <ac:chgData name="KRISHNAN RAGHAVAN" userId="e78e5fe25cf75560" providerId="LiveId" clId="{F3F01994-1FED-480A-A5AF-374EC081D8F6}" dt="2024-08-26T20:05:50.250" v="3578" actId="478"/>
          <ac:picMkLst>
            <pc:docMk/>
            <pc:sldMk cId="1941529439" sldId="279"/>
            <ac:picMk id="4" creationId="{2274D3D5-E7E0-A5A8-D728-AFF30CF1FC8A}"/>
          </ac:picMkLst>
        </pc:picChg>
        <pc:picChg chg="add mod">
          <ac:chgData name="KRISHNAN RAGHAVAN" userId="e78e5fe25cf75560" providerId="LiveId" clId="{F3F01994-1FED-480A-A5AF-374EC081D8F6}" dt="2024-08-26T20:35:30.087" v="4612"/>
          <ac:picMkLst>
            <pc:docMk/>
            <pc:sldMk cId="1941529439" sldId="279"/>
            <ac:picMk id="5" creationId="{E62565C2-3725-A9F5-4622-E0C3245BE959}"/>
          </ac:picMkLst>
        </pc:picChg>
      </pc:sldChg>
      <pc:sldMasterChg chg="modSp setBg modSldLayout">
        <pc:chgData name="KRISHNAN RAGHAVAN" userId="e78e5fe25cf75560" providerId="LiveId" clId="{F3F01994-1FED-480A-A5AF-374EC081D8F6}" dt="2024-08-26T20:35:30.087" v="4612"/>
        <pc:sldMasterMkLst>
          <pc:docMk/>
          <pc:sldMasterMk cId="0" sldId="2147483648"/>
        </pc:sldMaster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asterMk cId="0" sldId="2147483648"/>
            <ac:spMk id="10" creationId="{00000000-0000-0000-0000-000000000000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asterMk cId="0" sldId="2147483648"/>
            <ac:spMk id="11" creationId="{00000000-0000-0000-0000-000000000000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asterMk cId="0" sldId="2147483648"/>
            <ac:spMk id="12" creationId="{00000000-0000-0000-0000-000000000000}"/>
          </ac:spMkLst>
        </pc:sp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0" sldId="2147483648"/>
            <pc:sldLayoutMk cId="0" sldId="2147483649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0" sldId="2147483648"/>
              <pc:sldLayoutMk cId="0" sldId="2147483649"/>
              <ac:spMk id="14" creationId="{00000000-0000-0000-0000-000000000000}"/>
            </ac:spMkLst>
          </pc:spChg>
        </pc:sldLayoutChg>
      </pc:sldMasterChg>
      <pc:sldMasterChg chg="setBg modSldLayout">
        <pc:chgData name="KRISHNAN RAGHAVAN" userId="e78e5fe25cf75560" providerId="LiveId" clId="{F3F01994-1FED-480A-A5AF-374EC081D8F6}" dt="2024-08-26T19:03:02.446" v="1406"/>
        <pc:sldMasterMkLst>
          <pc:docMk/>
          <pc:sldMasterMk cId="1358084625" sldId="2147483650"/>
        </pc:sldMasterMkLst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3241465488" sldId="2147483651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3094682263" sldId="2147483652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1491617000" sldId="2147483653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3466307687" sldId="2147483654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1484379401" sldId="2147483655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1260105918" sldId="2147483656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173919027" sldId="2147483657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569326939" sldId="2147483658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1988756680" sldId="2147483659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4037726689" sldId="2147483660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2811202949" sldId="2147483661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4167746774" sldId="2147483662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255261600" sldId="2147483663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13554443" sldId="2147483664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3181941895" sldId="2147483665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1102296278" sldId="2147483666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3973174688" sldId="2147483667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889984971" sldId="2147483668"/>
          </pc:sldLayoutMkLst>
        </pc:sldLayoutChg>
      </pc:sldMasterChg>
      <pc:sldMasterChg chg="modSp setBg modSldLayout">
        <pc:chgData name="KRISHNAN RAGHAVAN" userId="e78e5fe25cf75560" providerId="LiveId" clId="{F3F01994-1FED-480A-A5AF-374EC081D8F6}" dt="2024-08-26T20:35:30.087" v="4612"/>
        <pc:sldMasterMkLst>
          <pc:docMk/>
          <pc:sldMasterMk cId="1413047723" sldId="2147483688"/>
        </pc:sldMaster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asterMk cId="1413047723" sldId="2147483688"/>
            <ac:spMk id="2" creationId="{00000000-0000-0000-0000-000000000000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asterMk cId="1413047723" sldId="2147483688"/>
            <ac:spMk id="3" creationId="{00000000-0000-0000-0000-000000000000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asterMk cId="1413047723" sldId="2147483688"/>
            <ac:spMk id="4" creationId="{00000000-0000-0000-0000-000000000000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asterMk cId="1413047723" sldId="2147483688"/>
            <ac:spMk id="5" creationId="{00000000-0000-0000-0000-000000000000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asterMk cId="1413047723" sldId="2147483688"/>
            <ac:spMk id="6" creationId="{00000000-0000-0000-0000-000000000000}"/>
          </ac:spMkLst>
        </pc:sp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4289361722" sldId="2147483689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4289361722" sldId="2147483689"/>
              <ac:spMk id="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4289361722" sldId="2147483689"/>
              <ac:spMk id="3" creationId="{00000000-0000-0000-0000-000000000000}"/>
            </ac:spMkLst>
          </pc:spChg>
        </pc:sldLayoutChg>
        <pc:sldLayoutChg chg="setBg">
          <pc:chgData name="KRISHNAN RAGHAVAN" userId="e78e5fe25cf75560" providerId="LiveId" clId="{F3F01994-1FED-480A-A5AF-374EC081D8F6}" dt="2024-08-26T20:35:09.710" v="4610"/>
          <pc:sldLayoutMkLst>
            <pc:docMk/>
            <pc:sldMasterMk cId="1413047723" sldId="2147483688"/>
            <pc:sldLayoutMk cId="874426467" sldId="2147483690"/>
          </pc:sldLayoutMkLst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1301340648" sldId="2147483691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301340648" sldId="2147483691"/>
              <ac:spMk id="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301340648" sldId="2147483691"/>
              <ac:spMk id="3" creationId="{00000000-0000-0000-0000-000000000000}"/>
            </ac:spMkLst>
          </pc:spChg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1889282764" sldId="2147483692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889282764" sldId="2147483692"/>
              <ac:spMk id="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889282764" sldId="2147483692"/>
              <ac:spMk id="3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889282764" sldId="2147483692"/>
              <ac:spMk id="4" creationId="{00000000-0000-0000-0000-000000000000}"/>
            </ac:spMkLst>
          </pc:spChg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65106390" sldId="2147483693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65106390" sldId="2147483693"/>
              <ac:spMk id="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65106390" sldId="2147483693"/>
              <ac:spMk id="3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65106390" sldId="2147483693"/>
              <ac:spMk id="4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65106390" sldId="2147483693"/>
              <ac:spMk id="5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65106390" sldId="2147483693"/>
              <ac:spMk id="6" creationId="{00000000-0000-0000-0000-000000000000}"/>
            </ac:spMkLst>
          </pc:spChg>
        </pc:sldLayoutChg>
        <pc:sldLayoutChg chg="setBg">
          <pc:chgData name="KRISHNAN RAGHAVAN" userId="e78e5fe25cf75560" providerId="LiveId" clId="{F3F01994-1FED-480A-A5AF-374EC081D8F6}" dt="2024-08-26T20:35:09.710" v="4610"/>
          <pc:sldLayoutMkLst>
            <pc:docMk/>
            <pc:sldMasterMk cId="1413047723" sldId="2147483688"/>
            <pc:sldLayoutMk cId="3229964519" sldId="2147483694"/>
          </pc:sldLayoutMkLst>
        </pc:sldLayoutChg>
        <pc:sldLayoutChg chg="setBg">
          <pc:chgData name="KRISHNAN RAGHAVAN" userId="e78e5fe25cf75560" providerId="LiveId" clId="{F3F01994-1FED-480A-A5AF-374EC081D8F6}" dt="2024-08-26T20:35:09.710" v="4610"/>
          <pc:sldLayoutMkLst>
            <pc:docMk/>
            <pc:sldMasterMk cId="1413047723" sldId="2147483688"/>
            <pc:sldLayoutMk cId="2145582339" sldId="2147483695"/>
          </pc:sldLayoutMkLst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3649156310" sldId="2147483696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3649156310" sldId="2147483696"/>
              <ac:spMk id="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3649156310" sldId="2147483696"/>
              <ac:spMk id="3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3649156310" sldId="2147483696"/>
              <ac:spMk id="4" creationId="{00000000-0000-0000-0000-000000000000}"/>
            </ac:spMkLst>
          </pc:spChg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1900924925" sldId="2147483697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900924925" sldId="2147483697"/>
              <ac:spMk id="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900924925" sldId="2147483697"/>
              <ac:spMk id="3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900924925" sldId="2147483697"/>
              <ac:spMk id="4" creationId="{00000000-0000-0000-0000-000000000000}"/>
            </ac:spMkLst>
          </pc:spChg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3465709923" sldId="2147483698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3465709923" sldId="2147483698"/>
              <ac:spMk id="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3465709923" sldId="2147483698"/>
              <ac:spMk id="3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3465709923" sldId="2147483698"/>
              <ac:spMk id="4" creationId="{00000000-0000-0000-0000-000000000000}"/>
            </ac:spMkLst>
          </pc:spChg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3368727636" sldId="2147483699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3368727636" sldId="2147483699"/>
              <ac:spMk id="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3368727636" sldId="2147483699"/>
              <ac:spMk id="4" creationId="{00000000-0000-0000-0000-000000000000}"/>
            </ac:spMkLst>
          </pc:spChg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1506293938" sldId="2147483700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506293938" sldId="2147483700"/>
              <ac:spMk id="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506293938" sldId="2147483700"/>
              <ac:spMk id="4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506293938" sldId="2147483700"/>
              <ac:spMk id="10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506293938" sldId="2147483700"/>
              <ac:spMk id="1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506293938" sldId="2147483700"/>
              <ac:spMk id="14" creationId="{00000000-0000-0000-0000-000000000000}"/>
            </ac:spMkLst>
          </pc:spChg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2901386663" sldId="2147483701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901386663" sldId="2147483701"/>
              <ac:spMk id="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901386663" sldId="2147483701"/>
              <ac:spMk id="4" creationId="{00000000-0000-0000-0000-000000000000}"/>
            </ac:spMkLst>
          </pc:spChg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560753266" sldId="2147483702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560753266" sldId="2147483702"/>
              <ac:spMk id="7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560753266" sldId="2147483702"/>
              <ac:spMk id="8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560753266" sldId="2147483702"/>
              <ac:spMk id="9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560753266" sldId="2147483702"/>
              <ac:spMk id="10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560753266" sldId="2147483702"/>
              <ac:spMk id="11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560753266" sldId="2147483702"/>
              <ac:spMk id="1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560753266" sldId="2147483702"/>
              <ac:spMk id="15" creationId="{00000000-0000-0000-0000-000000000000}"/>
            </ac:spMkLst>
          </pc:spChg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2397477169" sldId="2147483703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397477169" sldId="2147483703"/>
              <ac:spMk id="19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397477169" sldId="2147483703"/>
              <ac:spMk id="20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397477169" sldId="2147483703"/>
              <ac:spMk id="21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397477169" sldId="2147483703"/>
              <ac:spMk id="2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397477169" sldId="2147483703"/>
              <ac:spMk id="23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397477169" sldId="2147483703"/>
              <ac:spMk id="24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397477169" sldId="2147483703"/>
              <ac:spMk id="25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397477169" sldId="2147483703"/>
              <ac:spMk id="26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397477169" sldId="2147483703"/>
              <ac:spMk id="27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397477169" sldId="2147483703"/>
              <ac:spMk id="30" creationId="{00000000-0000-0000-0000-000000000000}"/>
            </ac:spMkLst>
          </pc:spChg>
        </pc:sldLayoutChg>
        <pc:sldLayoutChg chg="setBg">
          <pc:chgData name="KRISHNAN RAGHAVAN" userId="e78e5fe25cf75560" providerId="LiveId" clId="{F3F01994-1FED-480A-A5AF-374EC081D8F6}" dt="2024-08-26T20:35:09.710" v="4610"/>
          <pc:sldLayoutMkLst>
            <pc:docMk/>
            <pc:sldMasterMk cId="1413047723" sldId="2147483688"/>
            <pc:sldLayoutMk cId="3049482028" sldId="2147483704"/>
          </pc:sldLayoutMkLst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1585182408" sldId="2147483705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585182408" sldId="2147483705"/>
              <ac:spMk id="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585182408" sldId="2147483705"/>
              <ac:spMk id="3" creationId="{00000000-0000-0000-0000-000000000000}"/>
            </ac:spMkLst>
          </pc:spChg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3726606060" sldId="2147483706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3726606060" sldId="2147483706"/>
              <ac:spMk id="14" creationId="{00000000-0000-0000-0000-000000000000}"/>
            </ac:spMkLst>
          </pc:spChg>
        </pc:sldLayoutChg>
      </pc:sldMasterChg>
    </pc:docChg>
  </pc:docChgLst>
</pc:chgInfo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AU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AU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48886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174946" y="234865"/>
            <a:ext cx="8794113" cy="298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2" y="609600"/>
            <a:ext cx="416760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49933" y="758881"/>
            <a:ext cx="2966938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2971800"/>
            <a:ext cx="4171242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92492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4289375"/>
            <a:ext cx="7775673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355" y="621324"/>
            <a:ext cx="7775673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5108728"/>
            <a:ext cx="7774499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709923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603"/>
            <a:ext cx="776532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8" y="4204820"/>
            <a:ext cx="776532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727636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2"/>
            <a:ext cx="6564224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4204821"/>
            <a:ext cx="776532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05245" y="641749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946721" y="3073376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06293938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6" y="2126945"/>
            <a:ext cx="7766495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4650556"/>
            <a:ext cx="776532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61780-2E25-4081-A2D9-4C0805256F67}" type="datetimeFigureOut">
              <a:rPr lang="en-US" smtClean="0"/>
              <a:t>10/22/2024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386663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5" y="609603"/>
            <a:ext cx="77653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2088322"/>
            <a:ext cx="2474217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911624"/>
            <a:ext cx="2474217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3659" y="2088320"/>
            <a:ext cx="2473919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3660" y="2911624"/>
            <a:ext cx="247486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5" y="2088320"/>
            <a:ext cx="246840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2261" y="2911624"/>
            <a:ext cx="2468408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753266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7" y="609603"/>
            <a:ext cx="77653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8" y="3989147"/>
            <a:ext cx="247421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19016" y="2092235"/>
            <a:ext cx="2205038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8" y="4565409"/>
            <a:ext cx="2474216" cy="122579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27" y="3989147"/>
            <a:ext cx="2474237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092235"/>
            <a:ext cx="2197894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4565408"/>
            <a:ext cx="2475252" cy="122579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0067" y="3989147"/>
            <a:ext cx="246742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14604" y="2092235"/>
            <a:ext cx="219908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973" y="4565410"/>
            <a:ext cx="2470694" cy="122579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477169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482028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609602"/>
            <a:ext cx="1906993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7" y="609602"/>
            <a:ext cx="5744029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182408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1_Title Onl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174946" y="234865"/>
            <a:ext cx="8794113" cy="298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26606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48" y="1122363"/>
            <a:ext cx="7773308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348" y="3602038"/>
            <a:ext cx="777330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361722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426467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933" y="657229"/>
            <a:ext cx="7300134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1933" y="3602041"/>
            <a:ext cx="7300134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34064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8" y="609603"/>
            <a:ext cx="776532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6" y="2088322"/>
            <a:ext cx="3829503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053" y="2088322"/>
            <a:ext cx="3820616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282764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8" y="609603"/>
            <a:ext cx="776532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5427" y="2088320"/>
            <a:ext cx="3600326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346" y="2912232"/>
            <a:ext cx="3830406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9231" y="2088320"/>
            <a:ext cx="3591437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912232"/>
            <a:ext cx="382151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06390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964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582339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609600"/>
            <a:ext cx="2949178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8549" y="609600"/>
            <a:ext cx="4642119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7921" y="2971803"/>
            <a:ext cx="2949178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156310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298444" y="37255"/>
            <a:ext cx="670614" cy="124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6"/>
              <a:buFont typeface="Arial"/>
              <a:buNone/>
            </a:pPr>
            <a:endParaRPr sz="816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2343099" y="2570857"/>
            <a:ext cx="4389768" cy="125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81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40"/>
              <a:buFont typeface="Arial"/>
              <a:buChar char="▪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293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58"/>
              <a:buFont typeface="Arial"/>
              <a:buChar char="–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293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58"/>
              <a:buFont typeface="Arial"/>
              <a:buChar char="▫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080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52"/>
              <a:buFont typeface="Arial"/>
              <a:buChar char="-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080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52"/>
              <a:buFont typeface="Arial"/>
              <a:buChar char="-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080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52"/>
              <a:buFont typeface="Arial"/>
              <a:buChar char="-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080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52"/>
              <a:buFont typeface="Arial"/>
              <a:buChar char="-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080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52"/>
              <a:buFont typeface="Arial"/>
              <a:buChar char="-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174946" y="234865"/>
            <a:ext cx="8794113" cy="298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8" y="609603"/>
            <a:ext cx="776532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7" y="2096064"/>
            <a:ext cx="776532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588327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7" y="5883278"/>
            <a:ext cx="50046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10" y="5883278"/>
            <a:ext cx="5651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0477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  <p:sldLayoutId id="2147483706" r:id="rId18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data.world/datagov-uk/d3a76dbd-9936-4375-9ba6-e2974fafc943/workspace/project-summary?agentid=datagov-uk&amp;datasetid=d3a76dbd-9936-4375-9ba6-e2974fafc943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8A2CE-DC5B-DFC2-5F72-6916D11AD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298327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Traffic: From Chaos to Order</a:t>
            </a:r>
          </a:p>
        </p:txBody>
      </p:sp>
      <p:pic>
        <p:nvPicPr>
          <p:cNvPr id="1034" name="Picture 10" descr="Chaotic traffic jam at Skopje intersection">
            <a:extLst>
              <a:ext uri="{FF2B5EF4-FFF2-40B4-BE49-F238E27FC236}">
                <a16:creationId xmlns:a16="http://schemas.microsoft.com/office/drawing/2014/main" id="{19E2EF4F-60D0-2933-4901-97DC320EEF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54" y="857251"/>
            <a:ext cx="4286223" cy="3520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Types of Road Intersections | Overview - Structural Guide">
            <a:extLst>
              <a:ext uri="{FF2B5EF4-FFF2-40B4-BE49-F238E27FC236}">
                <a16:creationId xmlns:a16="http://schemas.microsoft.com/office/drawing/2014/main" id="{5D542705-ECA0-0593-F3C6-920BF3D459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2837" y="857251"/>
            <a:ext cx="4286223" cy="3520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E572F35-5B70-213F-2CBE-C653D40110B8}"/>
              </a:ext>
            </a:extLst>
          </p:cNvPr>
          <p:cNvSpPr txBox="1"/>
          <p:nvPr/>
        </p:nvSpPr>
        <p:spPr>
          <a:xfrm>
            <a:off x="174945" y="4553527"/>
            <a:ext cx="869196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Tired of..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Being stuck in your car all day?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Losing your hearing to automotive horns blaring?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Your health and mood being affected by vehicle fumes caused by traffic jams?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sight of a clogged intersection?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Then read on.. </a:t>
            </a:r>
          </a:p>
        </p:txBody>
      </p:sp>
    </p:spTree>
    <p:extLst>
      <p:ext uri="{BB962C8B-B14F-4D97-AF65-F5344CB8AC3E}">
        <p14:creationId xmlns:p14="http://schemas.microsoft.com/office/powerpoint/2010/main" val="12264483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Model Performance: </a:t>
            </a:r>
            <a:r>
              <a:rPr lang="en-US" sz="2000" dirty="0" err="1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XGBoost</a:t>
            </a: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Regressor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B36506-5F37-9CCE-CDD5-93B17AB3829B}"/>
              </a:ext>
            </a:extLst>
          </p:cNvPr>
          <p:cNvSpPr txBox="1"/>
          <p:nvPr/>
        </p:nvSpPr>
        <p:spPr>
          <a:xfrm>
            <a:off x="322998" y="4688177"/>
            <a:ext cx="8646060" cy="216982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2000">
                <a:latin typeface="Aptos" panose="020B000402020202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The RMSE is about 878 and MAPE around 34.</a:t>
            </a:r>
          </a:p>
          <a:p>
            <a:r>
              <a:rPr lang="en-US" dirty="0"/>
              <a:t>Training time around 5 mins</a:t>
            </a:r>
          </a:p>
          <a:p>
            <a:r>
              <a:rPr lang="en-US" dirty="0"/>
              <a:t>The model is able to follow most trends in the data, including seasonal trends</a:t>
            </a:r>
          </a:p>
          <a:p>
            <a:r>
              <a:rPr lang="en-US" dirty="0"/>
              <a:t>It is faster to train and more accurate than the </a:t>
            </a:r>
            <a:r>
              <a:rPr lang="en-US" dirty="0" err="1"/>
              <a:t>ARIMA+hour</a:t>
            </a:r>
            <a:r>
              <a:rPr lang="en-US" dirty="0"/>
              <a:t> based adjustment</a:t>
            </a:r>
          </a:p>
        </p:txBody>
      </p:sp>
      <p:pic>
        <p:nvPicPr>
          <p:cNvPr id="3" name="Picture 2" descr="A line of orange and blue lines&#10;&#10;Description automatically generated">
            <a:extLst>
              <a:ext uri="{FF2B5EF4-FFF2-40B4-BE49-F238E27FC236}">
                <a16:creationId xmlns:a16="http://schemas.microsoft.com/office/drawing/2014/main" id="{7F89B260-CB47-30DB-6BA9-6CC62EC07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998" y="794088"/>
            <a:ext cx="8340711" cy="3743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37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Model Performance: Linear Regressor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B36506-5F37-9CCE-CDD5-93B17AB3829B}"/>
              </a:ext>
            </a:extLst>
          </p:cNvPr>
          <p:cNvSpPr txBox="1"/>
          <p:nvPr/>
        </p:nvSpPr>
        <p:spPr>
          <a:xfrm>
            <a:off x="322998" y="4586577"/>
            <a:ext cx="8646060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2000">
                <a:latin typeface="Aptos" panose="020B000402020202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The RMSE is about 731 and MAPE around 16.</a:t>
            </a:r>
          </a:p>
          <a:p>
            <a:r>
              <a:rPr lang="en-US" dirty="0"/>
              <a:t>Training time around 0.4 mins</a:t>
            </a:r>
          </a:p>
          <a:p>
            <a:r>
              <a:rPr lang="en-US" dirty="0"/>
              <a:t>The model can follow most trends in the data, including seasonal trends</a:t>
            </a:r>
          </a:p>
          <a:p>
            <a:r>
              <a:rPr lang="en-US" dirty="0"/>
              <a:t>It is faster to train and more accurate than both the ARIMA and XGB Regression</a:t>
            </a:r>
          </a:p>
        </p:txBody>
      </p:sp>
      <p:pic>
        <p:nvPicPr>
          <p:cNvPr id="3" name="Picture 2" descr="A blue and orange lines&#10;&#10;Description automatically generated">
            <a:extLst>
              <a:ext uri="{FF2B5EF4-FFF2-40B4-BE49-F238E27FC236}">
                <a16:creationId xmlns:a16="http://schemas.microsoft.com/office/drawing/2014/main" id="{12165263-561D-E662-CF57-66FD8477B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40" y="794088"/>
            <a:ext cx="8451824" cy="3792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5294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Model Performance Matrix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2CF176-A2ED-2408-0B9B-50CD7A4134BF}"/>
              </a:ext>
            </a:extLst>
          </p:cNvPr>
          <p:cNvSpPr txBox="1"/>
          <p:nvPr/>
        </p:nvSpPr>
        <p:spPr>
          <a:xfrm>
            <a:off x="101600" y="2309091"/>
            <a:ext cx="83866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Since Linear Regressor is faster to train as well as more accurate than XGB and ARIMA, in addition to meeting the 80% accuracy target, it seems to be the best model to forecast the hourly traffic data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BBF338C-8B00-85A8-4536-12FBCD07B1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8870793"/>
              </p:ext>
            </p:extLst>
          </p:nvPr>
        </p:nvGraphicFramePr>
        <p:xfrm>
          <a:off x="288351" y="794089"/>
          <a:ext cx="4283649" cy="1257300"/>
        </p:xfrm>
        <a:graphic>
          <a:graphicData uri="http://schemas.openxmlformats.org/drawingml/2006/table">
            <a:tbl>
              <a:tblPr firstRow="1" firstCol="1" bandRow="1"/>
              <a:tblGrid>
                <a:gridCol w="2256273">
                  <a:extLst>
                    <a:ext uri="{9D8B030D-6E8A-4147-A177-3AD203B41FA5}">
                      <a16:colId xmlns:a16="http://schemas.microsoft.com/office/drawing/2014/main" val="1001587258"/>
                    </a:ext>
                  </a:extLst>
                </a:gridCol>
                <a:gridCol w="752091">
                  <a:extLst>
                    <a:ext uri="{9D8B030D-6E8A-4147-A177-3AD203B41FA5}">
                      <a16:colId xmlns:a16="http://schemas.microsoft.com/office/drawing/2014/main" val="4063355257"/>
                    </a:ext>
                  </a:extLst>
                </a:gridCol>
                <a:gridCol w="752091">
                  <a:extLst>
                    <a:ext uri="{9D8B030D-6E8A-4147-A177-3AD203B41FA5}">
                      <a16:colId xmlns:a16="http://schemas.microsoft.com/office/drawing/2014/main" val="1498946263"/>
                    </a:ext>
                  </a:extLst>
                </a:gridCol>
                <a:gridCol w="523194">
                  <a:extLst>
                    <a:ext uri="{9D8B030D-6E8A-4147-A177-3AD203B41FA5}">
                      <a16:colId xmlns:a16="http://schemas.microsoft.com/office/drawing/2014/main" val="4267097169"/>
                    </a:ext>
                  </a:extLst>
                </a:gridCol>
              </a:tblGrid>
              <a:tr h="43163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Training Time [minutes]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MAPE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RMSE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0800877"/>
                  </a:ext>
                </a:extLst>
              </a:tr>
              <a:tr h="16349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ARIMA (27,1,5)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0.5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199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3677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7517514"/>
                  </a:ext>
                </a:extLst>
              </a:tr>
              <a:tr h="16349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ARIMA (27,1,50)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8.75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147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2433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930845"/>
                  </a:ext>
                </a:extLst>
              </a:tr>
              <a:tr h="16349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ARIMA (27,1,50) with expected sensor value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8.75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80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2205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9166475"/>
                  </a:ext>
                </a:extLst>
              </a:tr>
              <a:tr h="16349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XGBoost Regressor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5.0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33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878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8293018"/>
                  </a:ext>
                </a:extLst>
              </a:tr>
              <a:tr h="17167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Linear Regressor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0.4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731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859" marR="58859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73849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1346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CA1E3E-DD8C-206F-D046-6768DDC6DFCF}"/>
              </a:ext>
            </a:extLst>
          </p:cNvPr>
          <p:cNvSpPr txBox="1"/>
          <p:nvPr/>
        </p:nvSpPr>
        <p:spPr>
          <a:xfrm>
            <a:off x="174944" y="1086340"/>
            <a:ext cx="8292401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ptos" panose="020B0004020202020204" pitchFamily="34" charset="0"/>
                <a:cs typeface="Times New Roman" panose="02020603050405020304" pitchFamily="18" charset="0"/>
              </a:rPr>
              <a:t>Use traffic flow simulation software timed as per the model forecast, in conjunction with historical timing, to match the traffic flow on test data. Several flow </a:t>
            </a:r>
            <a:r>
              <a:rPr lang="en-US" sz="2000" dirty="0" err="1">
                <a:latin typeface="Aptos" panose="020B0004020202020204" pitchFamily="34" charset="0"/>
                <a:cs typeface="Times New Roman" panose="02020603050405020304" pitchFamily="18" charset="0"/>
              </a:rPr>
              <a:t>softwares</a:t>
            </a:r>
            <a:r>
              <a:rPr lang="en-US" sz="2000" dirty="0">
                <a:latin typeface="Aptos" panose="020B0004020202020204" pitchFamily="34" charset="0"/>
                <a:cs typeface="Times New Roman" panose="02020603050405020304" pitchFamily="18" charset="0"/>
              </a:rPr>
              <a:t> such as SUMO, VISSIM and AIMSUN are available for this purpose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ptos" panose="020B0004020202020204" pitchFamily="34" charset="0"/>
                <a:cs typeface="Times New Roman" panose="02020603050405020304" pitchFamily="18" charset="0"/>
              </a:rPr>
              <a:t>Implement this new timing system in real time once testing produces good results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ptos" panose="020B0004020202020204" pitchFamily="34" charset="0"/>
                <a:cs typeface="Times New Roman" panose="02020603050405020304" pitchFamily="18" charset="0"/>
              </a:rPr>
              <a:t>Continue to monitor the traffic and check the performance of the model for future data beyond the test data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ptos" panose="020B0004020202020204" pitchFamily="34" charset="0"/>
                <a:cs typeface="Times New Roman" panose="02020603050405020304" pitchFamily="18" charset="0"/>
              </a:rPr>
              <a:t>Retune the model if necessary</a:t>
            </a:r>
          </a:p>
        </p:txBody>
      </p:sp>
    </p:spTree>
    <p:extLst>
      <p:ext uri="{BB962C8B-B14F-4D97-AF65-F5344CB8AC3E}">
        <p14:creationId xmlns:p14="http://schemas.microsoft.com/office/powerpoint/2010/main" val="5554038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Challenges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2CDA7D2-43FB-8861-D9D9-2B528D46A9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944" y="794087"/>
            <a:ext cx="8493551" cy="3016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altLang="en-US" sz="2000" dirty="0"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Aptos" panose="020B0004020202020204" pitchFamily="34" charset="0"/>
                <a:cs typeface="Times New Roman" panose="02020603050405020304" pitchFamily="18" charset="0"/>
              </a:rPr>
              <a:t>Determining the parameter to model traffic with was the first challenge and involved some research.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Aptos" panose="020B0004020202020204" pitchFamily="34" charset="0"/>
                <a:cs typeface="Times New Roman" panose="02020603050405020304" pitchFamily="18" charset="0"/>
              </a:rPr>
              <a:t>The time complexity of the ARIMA model was a significant hindrance to effective ARIMA modeling; achieving models with higher 'q' values took unreasonable amounts of time.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Aptos" panose="020B0004020202020204" pitchFamily="34" charset="0"/>
                <a:cs typeface="Times New Roman" panose="02020603050405020304" pitchFamily="18" charset="0"/>
              </a:rPr>
              <a:t>Finding the optimum set of parameters for the XGB pipeline took a lot of trial and error. </a:t>
            </a:r>
          </a:p>
        </p:txBody>
      </p:sp>
    </p:spTree>
    <p:extLst>
      <p:ext uri="{BB962C8B-B14F-4D97-AF65-F5344CB8AC3E}">
        <p14:creationId xmlns:p14="http://schemas.microsoft.com/office/powerpoint/2010/main" val="728127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8A2CE-DC5B-DFC2-5F72-6916D11AD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298327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Solution?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3CBC34-1542-4A4E-0BFF-63C0540F97CC}"/>
              </a:ext>
            </a:extLst>
          </p:cNvPr>
          <p:cNvSpPr txBox="1"/>
          <p:nvPr/>
        </p:nvSpPr>
        <p:spPr>
          <a:xfrm>
            <a:off x="295564" y="794329"/>
            <a:ext cx="636385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Well timed traffic signals! – A large impact on traffic flow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D0A332-EF6E-F368-4218-175B042C197C}"/>
              </a:ext>
            </a:extLst>
          </p:cNvPr>
          <p:cNvSpPr/>
          <p:nvPr/>
        </p:nvSpPr>
        <p:spPr>
          <a:xfrm>
            <a:off x="2987964" y="2394527"/>
            <a:ext cx="1752600" cy="17918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b="1" dirty="0">
                <a:ln/>
                <a:solidFill>
                  <a:schemeClr val="accent3"/>
                </a:solidFill>
              </a:rPr>
              <a:t>Traffic Data Analysis and Forecasting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B361B7-5990-B32A-0978-CECC065A1C0E}"/>
              </a:ext>
            </a:extLst>
          </p:cNvPr>
          <p:cNvSpPr/>
          <p:nvPr/>
        </p:nvSpPr>
        <p:spPr>
          <a:xfrm>
            <a:off x="471055" y="1847272"/>
            <a:ext cx="1838036" cy="6003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Congested traffic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8617384-00F1-128A-66B6-37D039D7AE22}"/>
              </a:ext>
            </a:extLst>
          </p:cNvPr>
          <p:cNvSpPr/>
          <p:nvPr/>
        </p:nvSpPr>
        <p:spPr>
          <a:xfrm>
            <a:off x="556491" y="2901372"/>
            <a:ext cx="1752600" cy="7781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Costly array of sensors for monitoring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612C2B-648F-201F-4A45-5D5544753C89}"/>
              </a:ext>
            </a:extLst>
          </p:cNvPr>
          <p:cNvSpPr/>
          <p:nvPr/>
        </p:nvSpPr>
        <p:spPr>
          <a:xfrm>
            <a:off x="556491" y="4268174"/>
            <a:ext cx="1752600" cy="8735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Badly timed signals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9DCC7D26-EA74-35DD-530E-E70B5377F2B9}"/>
              </a:ext>
            </a:extLst>
          </p:cNvPr>
          <p:cNvCxnSpPr>
            <a:cxnSpLocks/>
            <a:stCxn id="5" idx="3"/>
            <a:endCxn id="4" idx="1"/>
          </p:cNvCxnSpPr>
          <p:nvPr/>
        </p:nvCxnSpPr>
        <p:spPr>
          <a:xfrm>
            <a:off x="2309093" y="2147454"/>
            <a:ext cx="678873" cy="11430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4233DC32-B662-A1FA-E8F1-F01A437B1613}"/>
              </a:ext>
            </a:extLst>
          </p:cNvPr>
          <p:cNvCxnSpPr>
            <a:cxnSpLocks/>
            <a:stCxn id="10" idx="3"/>
            <a:endCxn id="4" idx="1"/>
          </p:cNvCxnSpPr>
          <p:nvPr/>
        </p:nvCxnSpPr>
        <p:spPr>
          <a:xfrm flipV="1">
            <a:off x="2309093" y="3290454"/>
            <a:ext cx="678873" cy="141447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3D21F5B-4D1A-E9BE-FE8C-D49B3ADE8D98}"/>
              </a:ext>
            </a:extLst>
          </p:cNvPr>
          <p:cNvCxnSpPr>
            <a:cxnSpLocks/>
            <a:stCxn id="9" idx="3"/>
            <a:endCxn id="4" idx="1"/>
          </p:cNvCxnSpPr>
          <p:nvPr/>
        </p:nvCxnSpPr>
        <p:spPr>
          <a:xfrm>
            <a:off x="2309093" y="3290454"/>
            <a:ext cx="6788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C8645778-E3A6-7482-8ED5-05389F547927}"/>
              </a:ext>
            </a:extLst>
          </p:cNvPr>
          <p:cNvSpPr/>
          <p:nvPr/>
        </p:nvSpPr>
        <p:spPr>
          <a:xfrm>
            <a:off x="5120411" y="2853702"/>
            <a:ext cx="1159163" cy="8735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Well timed traffic lights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C5CEE53-C628-499E-D89E-EA291C9782FF}"/>
              </a:ext>
            </a:extLst>
          </p:cNvPr>
          <p:cNvSpPr/>
          <p:nvPr/>
        </p:nvSpPr>
        <p:spPr>
          <a:xfrm>
            <a:off x="7129319" y="1726453"/>
            <a:ext cx="1496290" cy="6003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Smooth Traffic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9936D88-3394-79AB-EF32-BE09B878B69C}"/>
              </a:ext>
            </a:extLst>
          </p:cNvPr>
          <p:cNvSpPr/>
          <p:nvPr/>
        </p:nvSpPr>
        <p:spPr>
          <a:xfrm>
            <a:off x="7028873" y="2901372"/>
            <a:ext cx="1752600" cy="7781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Cleaner air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F0F3193-BB31-99CF-0512-0B09E5CE3701}"/>
              </a:ext>
            </a:extLst>
          </p:cNvPr>
          <p:cNvSpPr/>
          <p:nvPr/>
        </p:nvSpPr>
        <p:spPr>
          <a:xfrm>
            <a:off x="7028873" y="4262917"/>
            <a:ext cx="1752600" cy="8735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Saved costs of monitoring (sensors installation, maintenance)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48F5DD6-042A-A9AF-5C0D-29B697A41031}"/>
              </a:ext>
            </a:extLst>
          </p:cNvPr>
          <p:cNvCxnSpPr>
            <a:cxnSpLocks/>
            <a:stCxn id="4" idx="3"/>
            <a:endCxn id="24" idx="1"/>
          </p:cNvCxnSpPr>
          <p:nvPr/>
        </p:nvCxnSpPr>
        <p:spPr>
          <a:xfrm>
            <a:off x="4740566" y="3290454"/>
            <a:ext cx="3798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2C9AAD0A-C6A4-B6C2-C856-0D3E9B96D7DE}"/>
              </a:ext>
            </a:extLst>
          </p:cNvPr>
          <p:cNvCxnSpPr>
            <a:cxnSpLocks/>
            <a:stCxn id="24" idx="3"/>
            <a:endCxn id="25" idx="1"/>
          </p:cNvCxnSpPr>
          <p:nvPr/>
        </p:nvCxnSpPr>
        <p:spPr>
          <a:xfrm flipV="1">
            <a:off x="6279574" y="2026637"/>
            <a:ext cx="849747" cy="1263819"/>
          </a:xfrm>
          <a:prstGeom prst="bentConnector3">
            <a:avLst>
              <a:gd name="adj1" fmla="val 3695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B94980F-814E-9734-0980-30335CEA8E3E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>
            <a:off x="6279574" y="3290454"/>
            <a:ext cx="7493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0B7F5FAB-7669-E85E-689C-68BE900E9AAC}"/>
              </a:ext>
            </a:extLst>
          </p:cNvPr>
          <p:cNvCxnSpPr>
            <a:cxnSpLocks/>
            <a:stCxn id="24" idx="3"/>
            <a:endCxn id="27" idx="1"/>
          </p:cNvCxnSpPr>
          <p:nvPr/>
        </p:nvCxnSpPr>
        <p:spPr>
          <a:xfrm>
            <a:off x="6279574" y="3290456"/>
            <a:ext cx="749301" cy="1409215"/>
          </a:xfrm>
          <a:prstGeom prst="bentConnector3">
            <a:avLst>
              <a:gd name="adj1" fmla="val 4260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D0E2623-A2DC-57D0-229B-0F6EFA99014D}"/>
              </a:ext>
            </a:extLst>
          </p:cNvPr>
          <p:cNvSpPr txBox="1"/>
          <p:nvPr/>
        </p:nvSpPr>
        <p:spPr>
          <a:xfrm>
            <a:off x="1071420" y="1285470"/>
            <a:ext cx="134850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Before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9087AA6-6B16-7C28-A902-1C5B8EC14BA2}"/>
              </a:ext>
            </a:extLst>
          </p:cNvPr>
          <p:cNvSpPr txBox="1"/>
          <p:nvPr/>
        </p:nvSpPr>
        <p:spPr>
          <a:xfrm>
            <a:off x="5025737" y="1282108"/>
            <a:ext cx="134850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After</a:t>
            </a:r>
          </a:p>
        </p:txBody>
      </p:sp>
    </p:spTree>
    <p:extLst>
      <p:ext uri="{BB962C8B-B14F-4D97-AF65-F5344CB8AC3E}">
        <p14:creationId xmlns:p14="http://schemas.microsoft.com/office/powerpoint/2010/main" val="2339702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Goal of this Study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CA1E3E-DD8C-206F-D046-6768DDC6DFCF}"/>
              </a:ext>
            </a:extLst>
          </p:cNvPr>
          <p:cNvSpPr txBox="1"/>
          <p:nvPr/>
        </p:nvSpPr>
        <p:spPr>
          <a:xfrm>
            <a:off x="248838" y="820896"/>
            <a:ext cx="8292399" cy="1092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defTabSz="457200">
              <a:spcAft>
                <a:spcPts val="600"/>
              </a:spcAft>
              <a:buClrTx/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Understand the flow of traffic through Data studies</a:t>
            </a:r>
          </a:p>
          <a:p>
            <a:pPr marL="285750" indent="-285750" defTabSz="457200">
              <a:spcAft>
                <a:spcPts val="600"/>
              </a:spcAft>
              <a:buClrTx/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chemeClr val="bg1"/>
                </a:solidFill>
                <a:latin typeface="Aptos" panose="020B0004020202020204" pitchFamily="34" charset="0"/>
                <a:ea typeface="+mn-ea"/>
                <a:cs typeface="Times New Roman" panose="02020603050405020304" pitchFamily="18" charset="0"/>
              </a:rPr>
              <a:t>Forecast traffic flow (with the ultimate goal of timing traffic signals) with 80% or more accuracy</a:t>
            </a:r>
            <a:endParaRPr lang="en-US" sz="2000" kern="1200" dirty="0">
              <a:solidFill>
                <a:schemeClr val="bg1"/>
              </a:solidFill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9AD1679-F526-D3BA-2D2B-FB60C81D0A5E}"/>
              </a:ext>
            </a:extLst>
          </p:cNvPr>
          <p:cNvSpPr txBox="1">
            <a:spLocks/>
          </p:cNvSpPr>
          <p:nvPr/>
        </p:nvSpPr>
        <p:spPr>
          <a:xfrm>
            <a:off x="248837" y="2188377"/>
            <a:ext cx="8794113" cy="340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457200">
              <a:spcAft>
                <a:spcPts val="600"/>
              </a:spcAft>
            </a:pPr>
            <a:r>
              <a:rPr lang="en-US" sz="200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What we did</a:t>
            </a:r>
          </a:p>
          <a:p>
            <a:pPr defTabSz="457200">
              <a:spcAft>
                <a:spcPts val="600"/>
              </a:spcAft>
            </a:pPr>
            <a:endParaRPr lang="en-US" sz="2000" kern="1200" dirty="0">
              <a:solidFill>
                <a:schemeClr val="bg1"/>
              </a:solidFill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D9738F0-669E-39D5-BDE9-7C0F002333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990" y="4435393"/>
            <a:ext cx="8222247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defTabSz="457200">
              <a:spcAft>
                <a:spcPts val="600"/>
              </a:spcAft>
              <a:buClrTx/>
              <a:buFont typeface="Arial" panose="020B0604020202020204" pitchFamily="34" charset="0"/>
              <a:buChar char="•"/>
            </a:pPr>
            <a:endParaRPr lang="en-US" altLang="en-US" sz="2000" kern="1200" dirty="0">
              <a:solidFill>
                <a:schemeClr val="bg1"/>
              </a:solidFill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 defTabSz="457200">
              <a:spcAft>
                <a:spcPts val="60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Linear Regressor model displayed better forecasting capability than the ARIMA model and at least as good as the XGB Model for the dataset</a:t>
            </a:r>
          </a:p>
          <a:p>
            <a:pPr marL="285750" indent="-285750" defTabSz="457200">
              <a:spcAft>
                <a:spcPts val="60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Linear Regressor is also incredibly faster to train than the others and also meets the accuracy criteria, making it a good choice for forecasting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113FEE-BBE2-2881-DE76-A3FC7C7FA42A}"/>
              </a:ext>
            </a:extLst>
          </p:cNvPr>
          <p:cNvSpPr txBox="1"/>
          <p:nvPr/>
        </p:nvSpPr>
        <p:spPr>
          <a:xfrm>
            <a:off x="248835" y="2690336"/>
            <a:ext cx="82924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20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defRPr>
            </a:lvl1pPr>
          </a:lstStyle>
          <a:p>
            <a:pPr defTabSz="457200">
              <a:buClrTx/>
            </a:pPr>
            <a:r>
              <a:rPr lang="en-US" altLang="en-US" kern="1200" dirty="0">
                <a:solidFill>
                  <a:schemeClr val="bg1"/>
                </a:solidFill>
              </a:rPr>
              <a:t>Explored the trends in the data to understand it better</a:t>
            </a:r>
          </a:p>
          <a:p>
            <a:pPr defTabSz="457200">
              <a:buClrTx/>
            </a:pPr>
            <a:r>
              <a:rPr lang="en-US" altLang="en-US" kern="1200" dirty="0">
                <a:solidFill>
                  <a:schemeClr val="bg1"/>
                </a:solidFill>
              </a:rPr>
              <a:t>Prepared and modeled the data for time series forecasting</a:t>
            </a:r>
          </a:p>
          <a:p>
            <a:pPr defTabSz="457200">
              <a:buClrTx/>
            </a:pPr>
            <a:r>
              <a:rPr lang="en-US" altLang="en-US" kern="1200" dirty="0">
                <a:solidFill>
                  <a:schemeClr val="bg1"/>
                </a:solidFill>
              </a:rPr>
              <a:t>Compared the performance of three kinds of models: ARIMA, </a:t>
            </a:r>
            <a:r>
              <a:rPr lang="en-US" altLang="en-US" kern="1200" dirty="0" err="1">
                <a:solidFill>
                  <a:schemeClr val="bg1"/>
                </a:solidFill>
              </a:rPr>
              <a:t>XGBoost</a:t>
            </a:r>
            <a:r>
              <a:rPr lang="en-US" altLang="en-US" kern="1200" dirty="0">
                <a:solidFill>
                  <a:schemeClr val="bg1"/>
                </a:solidFill>
              </a:rPr>
              <a:t>  and a Linear Regressor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EA7676E-9A56-27D6-2673-93B9653C2DE5}"/>
              </a:ext>
            </a:extLst>
          </p:cNvPr>
          <p:cNvSpPr txBox="1">
            <a:spLocks/>
          </p:cNvSpPr>
          <p:nvPr/>
        </p:nvSpPr>
        <p:spPr>
          <a:xfrm>
            <a:off x="248838" y="4329342"/>
            <a:ext cx="8794113" cy="340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457200">
              <a:spcAft>
                <a:spcPts val="600"/>
              </a:spcAft>
            </a:pPr>
            <a:r>
              <a:rPr lang="en-US" sz="200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What we found</a:t>
            </a:r>
          </a:p>
          <a:p>
            <a:pPr defTabSz="457200">
              <a:spcAft>
                <a:spcPts val="600"/>
              </a:spcAft>
            </a:pPr>
            <a:endParaRPr lang="en-US" sz="2000" kern="1200" dirty="0">
              <a:solidFill>
                <a:schemeClr val="bg1"/>
              </a:solidFill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4762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What was explored?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5B644E-4AB4-9D5A-CA4D-AB49F98FA713}"/>
              </a:ext>
            </a:extLst>
          </p:cNvPr>
          <p:cNvSpPr txBox="1"/>
          <p:nvPr/>
        </p:nvSpPr>
        <p:spPr>
          <a:xfrm>
            <a:off x="174944" y="1064488"/>
            <a:ext cx="8713023" cy="247760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 defTabSz="457200" eaLnBrk="1" fontAlgn="auto" latinLnBrk="0" hangingPunct="1"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sz="2000" kern="1200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Data from the </a:t>
            </a:r>
            <a:r>
              <a:rPr lang="en-US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Mill Road Project</a:t>
            </a:r>
            <a:r>
              <a:rPr lang="en-US" dirty="0">
                <a:solidFill>
                  <a:schemeClr val="tx1"/>
                </a:solidFill>
              </a:rPr>
              <a:t> was used for this study</a:t>
            </a:r>
          </a:p>
          <a:p>
            <a:r>
              <a:rPr lang="en-US" dirty="0">
                <a:solidFill>
                  <a:schemeClr val="tx1"/>
                </a:solidFill>
              </a:rPr>
              <a:t>This is hourly data for the flow of vehicles and pedestrians at the Mill Road area near Cambridge University, UK</a:t>
            </a:r>
          </a:p>
          <a:p>
            <a:r>
              <a:rPr lang="en-US" dirty="0">
                <a:solidFill>
                  <a:schemeClr val="tx1"/>
                </a:solidFill>
              </a:rPr>
              <a:t>This data will be analyzed to develop a model that will predict the traffic for the next hour based on a combination of expected traffic from several days of data at the time, and recent traffic hourly data. </a:t>
            </a:r>
          </a:p>
          <a:p>
            <a:r>
              <a:rPr lang="en-US" dirty="0">
                <a:solidFill>
                  <a:schemeClr val="tx1"/>
                </a:solidFill>
              </a:rPr>
              <a:t>This output can then be used to time the traffic signal appropriately.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5C1202-6870-A279-CFE0-C266AFD575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9761" y="3823837"/>
            <a:ext cx="2609004" cy="2443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656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Map of sensors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3767BE-C8B0-B1FF-5B56-F39378C676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353" y="666366"/>
            <a:ext cx="5639587" cy="55252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F72C2F-A15A-7DBE-794A-B07C9ED7FEFF}"/>
              </a:ext>
            </a:extLst>
          </p:cNvPr>
          <p:cNvSpPr txBox="1"/>
          <p:nvPr/>
        </p:nvSpPr>
        <p:spPr>
          <a:xfrm>
            <a:off x="6363855" y="794089"/>
            <a:ext cx="208741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sensors are distributed in the area around Mill Road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sensors together monitor most roads leading into or out of the area </a:t>
            </a:r>
          </a:p>
        </p:txBody>
      </p:sp>
    </p:spTree>
    <p:extLst>
      <p:ext uri="{BB962C8B-B14F-4D97-AF65-F5344CB8AC3E}">
        <p14:creationId xmlns:p14="http://schemas.microsoft.com/office/powerpoint/2010/main" val="3581464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Correlations of different kinds of traffic?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DB90A3-BA85-8CE7-D703-A43B8631F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950" y="881064"/>
            <a:ext cx="6134100" cy="50958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76B706-C02B-04A1-C306-4513A75D6661}"/>
              </a:ext>
            </a:extLst>
          </p:cNvPr>
          <p:cNvSpPr txBox="1"/>
          <p:nvPr/>
        </p:nvSpPr>
        <p:spPr>
          <a:xfrm>
            <a:off x="314039" y="5772730"/>
            <a:ext cx="82573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lot of the traffic are correlated.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traffic congestion can be measured by ‘</a:t>
            </a:r>
            <a:r>
              <a:rPr lang="en-US" i="1" dirty="0" err="1"/>
              <a:t>Total_out</a:t>
            </a:r>
            <a:r>
              <a:rPr lang="en-US" dirty="0"/>
              <a:t>’ which is the sum of all different kinds of traffic out from the area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strong correlation of many other variables to </a:t>
            </a:r>
            <a:r>
              <a:rPr lang="en-US" dirty="0" err="1"/>
              <a:t>Total_out</a:t>
            </a:r>
            <a:r>
              <a:rPr lang="en-US" dirty="0"/>
              <a:t> also bolsters our choice</a:t>
            </a:r>
          </a:p>
        </p:txBody>
      </p:sp>
    </p:spTree>
    <p:extLst>
      <p:ext uri="{BB962C8B-B14F-4D97-AF65-F5344CB8AC3E}">
        <p14:creationId xmlns:p14="http://schemas.microsoft.com/office/powerpoint/2010/main" val="2507862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Traffic by Hour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32B88-8316-C3AA-7EEA-1839D06F4EE5}"/>
              </a:ext>
            </a:extLst>
          </p:cNvPr>
          <p:cNvSpPr txBox="1"/>
          <p:nvPr/>
        </p:nvSpPr>
        <p:spPr>
          <a:xfrm>
            <a:off x="3325092" y="3493844"/>
            <a:ext cx="29279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Mean + 1std Total traffic by Hour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9F92E5-1A5C-ED86-8940-6DA00447442B}"/>
              </a:ext>
            </a:extLst>
          </p:cNvPr>
          <p:cNvSpPr txBox="1"/>
          <p:nvPr/>
        </p:nvSpPr>
        <p:spPr>
          <a:xfrm>
            <a:off x="323000" y="3980874"/>
            <a:ext cx="8498003" cy="247760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2000">
                <a:latin typeface="Aptos" panose="020B000402020202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Traffic is low at early mornings and late evenings</a:t>
            </a:r>
          </a:p>
          <a:p>
            <a:r>
              <a:rPr lang="en-US" dirty="0"/>
              <a:t>It reaches a peak around 8 am and remains steady from 10 to about 5 pm, after which the traffic steadily declines</a:t>
            </a:r>
          </a:p>
          <a:p>
            <a:r>
              <a:rPr lang="en-US" dirty="0"/>
              <a:t>This is expected traffic pattern considering the times of day people are most busy with work, school, travel etc..</a:t>
            </a:r>
          </a:p>
          <a:p>
            <a:r>
              <a:rPr lang="en-US" dirty="0"/>
              <a:t>These values are later used to adjust the ARIMA model to try get better accuracy</a:t>
            </a:r>
          </a:p>
        </p:txBody>
      </p:sp>
      <p:pic>
        <p:nvPicPr>
          <p:cNvPr id="3" name="Picture 2" descr="A graph with blue dots and numbers&#10;&#10;Description automatically generated">
            <a:extLst>
              <a:ext uri="{FF2B5EF4-FFF2-40B4-BE49-F238E27FC236}">
                <a16:creationId xmlns:a16="http://schemas.microsoft.com/office/drawing/2014/main" id="{46FFF3E2-6D33-102A-60AF-24F4A8451D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054" y="651810"/>
            <a:ext cx="7670268" cy="2777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0479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Traffic by Hour and Day across all sensors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9F92E5-1A5C-ED86-8940-6DA00447442B}"/>
              </a:ext>
            </a:extLst>
          </p:cNvPr>
          <p:cNvSpPr txBox="1"/>
          <p:nvPr/>
        </p:nvSpPr>
        <p:spPr>
          <a:xfrm>
            <a:off x="322999" y="4709273"/>
            <a:ext cx="8498003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2000">
                <a:latin typeface="Aptos" panose="020B000402020202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There is a trend in observed traffic flow.</a:t>
            </a:r>
          </a:p>
          <a:p>
            <a:r>
              <a:rPr lang="en-US" dirty="0"/>
              <a:t>During the Christmas holiday season in December, the traffic drops, then picks up again into the following year</a:t>
            </a:r>
          </a:p>
          <a:p>
            <a:r>
              <a:rPr lang="en-US" dirty="0"/>
              <a:t>This data is non-stationary and would need to be accounted for in an ARIMA model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62F4B2-F550-1C9B-45EF-4E24CFD30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74753"/>
            <a:ext cx="9144000" cy="3901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395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Model Performance: mean of ARIMA and Hour aggregate forecast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B36506-5F37-9CCE-CDD5-93B17AB3829B}"/>
              </a:ext>
            </a:extLst>
          </p:cNvPr>
          <p:cNvSpPr txBox="1"/>
          <p:nvPr/>
        </p:nvSpPr>
        <p:spPr>
          <a:xfrm>
            <a:off x="323000" y="4838033"/>
            <a:ext cx="8498003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2000">
                <a:latin typeface="Aptos" panose="020B000402020202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The RMSE is about 2014 and MAPE is 96.</a:t>
            </a:r>
          </a:p>
          <a:p>
            <a:r>
              <a:rPr lang="en-US" dirty="0"/>
              <a:t>Training time around 9 mins</a:t>
            </a:r>
          </a:p>
          <a:p>
            <a:r>
              <a:rPr lang="en-US" dirty="0"/>
              <a:t>The model is better at predicting general peaks and valleys but struggles at following seasonal trends in the data, such as the holidays at Christmas </a:t>
            </a:r>
          </a:p>
        </p:txBody>
      </p:sp>
      <p:pic>
        <p:nvPicPr>
          <p:cNvPr id="3" name="Picture 2" descr="A blue and orange lines&#10;&#10;Description automatically generated">
            <a:extLst>
              <a:ext uri="{FF2B5EF4-FFF2-40B4-BE49-F238E27FC236}">
                <a16:creationId xmlns:a16="http://schemas.microsoft.com/office/drawing/2014/main" id="{8A60E9D9-3522-8C9E-646D-D1A50F5400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691" y="723313"/>
            <a:ext cx="8238026" cy="366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460358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ynergy_CF_YNR002">
  <a:themeElements>
    <a:clrScheme name="Current">
      <a:dk1>
        <a:srgbClr val="002C46"/>
      </a:dk1>
      <a:lt1>
        <a:srgbClr val="FFFFFF"/>
      </a:lt1>
      <a:dk2>
        <a:srgbClr val="FBC14E"/>
      </a:dk2>
      <a:lt2>
        <a:srgbClr val="879C16"/>
      </a:lt2>
      <a:accent1>
        <a:srgbClr val="99AABE"/>
      </a:accent1>
      <a:accent2>
        <a:srgbClr val="406085"/>
      </a:accent2>
      <a:accent3>
        <a:srgbClr val="002C46"/>
      </a:accent3>
      <a:accent4>
        <a:srgbClr val="FBC14E"/>
      </a:accent4>
      <a:accent5>
        <a:srgbClr val="379BBD"/>
      </a:accent5>
      <a:accent6>
        <a:srgbClr val="808080"/>
      </a:accent6>
      <a:hlink>
        <a:srgbClr val="002C46"/>
      </a:hlink>
      <a:folHlink>
        <a:srgbClr val="FBC14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617</TotalTime>
  <Words>904</Words>
  <Application>Microsoft Office PowerPoint</Application>
  <PresentationFormat>On-screen Show (4:3)</PresentationFormat>
  <Paragraphs>106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Aptos</vt:lpstr>
      <vt:lpstr>Aptos Narrow</vt:lpstr>
      <vt:lpstr>Arial</vt:lpstr>
      <vt:lpstr>Bookman Old Style</vt:lpstr>
      <vt:lpstr>Calibri</vt:lpstr>
      <vt:lpstr>Rockwell</vt:lpstr>
      <vt:lpstr>Times New Roman</vt:lpstr>
      <vt:lpstr>Synergy_CF_YNR002</vt:lpstr>
      <vt:lpstr>Damask</vt:lpstr>
      <vt:lpstr>Traffic: From Chaos to Order</vt:lpstr>
      <vt:lpstr>Solution?</vt:lpstr>
      <vt:lpstr>Goal of this Study</vt:lpstr>
      <vt:lpstr>What was explored?</vt:lpstr>
      <vt:lpstr>Map of sensors</vt:lpstr>
      <vt:lpstr>Correlations of different kinds of traffic?</vt:lpstr>
      <vt:lpstr>Traffic by Hour</vt:lpstr>
      <vt:lpstr>Traffic by Hour and Day across all sensors</vt:lpstr>
      <vt:lpstr>Model Performance: mean of ARIMA and Hour aggregate forecast</vt:lpstr>
      <vt:lpstr>Model Performance: XGBoost Regressor</vt:lpstr>
      <vt:lpstr>Model Performance: Linear Regressor</vt:lpstr>
      <vt:lpstr>Model Performance Matrix</vt:lpstr>
      <vt:lpstr>Recommendations</vt:lpstr>
      <vt:lpstr>Challenges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Christopher H</dc:creator>
  <cp:lastModifiedBy>Krishnan Raghavan</cp:lastModifiedBy>
  <cp:revision>3</cp:revision>
  <dcterms:modified xsi:type="dcterms:W3CDTF">2024-10-22T21:55:24Z</dcterms:modified>
</cp:coreProperties>
</file>